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</p:sldMasterIdLst>
  <p:sldIdLst>
    <p:sldId id="309" r:id="rId6"/>
    <p:sldId id="1054" r:id="rId7"/>
    <p:sldId id="1053" r:id="rId8"/>
    <p:sldId id="1052" r:id="rId9"/>
    <p:sldId id="426" r:id="rId10"/>
    <p:sldId id="462" r:id="rId11"/>
    <p:sldId id="511" r:id="rId12"/>
    <p:sldId id="512" r:id="rId13"/>
    <p:sldId id="513" r:id="rId14"/>
    <p:sldId id="464" r:id="rId15"/>
    <p:sldId id="506" r:id="rId16"/>
    <p:sldId id="465" r:id="rId17"/>
    <p:sldId id="514" r:id="rId18"/>
    <p:sldId id="515" r:id="rId19"/>
    <p:sldId id="516" r:id="rId20"/>
    <p:sldId id="466" r:id="rId21"/>
    <p:sldId id="467" r:id="rId22"/>
    <p:sldId id="518" r:id="rId23"/>
    <p:sldId id="520" r:id="rId24"/>
    <p:sldId id="521" r:id="rId25"/>
    <p:sldId id="519" r:id="rId26"/>
    <p:sldId id="522" r:id="rId27"/>
    <p:sldId id="523" r:id="rId28"/>
    <p:sldId id="524" r:id="rId29"/>
    <p:sldId id="517" r:id="rId30"/>
    <p:sldId id="525" r:id="rId31"/>
    <p:sldId id="526" r:id="rId32"/>
    <p:sldId id="468" r:id="rId33"/>
    <p:sldId id="463" r:id="rId34"/>
    <p:sldId id="469" r:id="rId35"/>
    <p:sldId id="470" r:id="rId36"/>
    <p:sldId id="527" r:id="rId37"/>
    <p:sldId id="471" r:id="rId38"/>
    <p:sldId id="472" r:id="rId39"/>
    <p:sldId id="473" r:id="rId40"/>
    <p:sldId id="474" r:id="rId41"/>
    <p:sldId id="475" r:id="rId42"/>
    <p:sldId id="477" r:id="rId43"/>
    <p:sldId id="478" r:id="rId44"/>
    <p:sldId id="528" r:id="rId45"/>
    <p:sldId id="507" r:id="rId46"/>
    <p:sldId id="480" r:id="rId47"/>
    <p:sldId id="486" r:id="rId48"/>
    <p:sldId id="487" r:id="rId49"/>
    <p:sldId id="488" r:id="rId50"/>
    <p:sldId id="489" r:id="rId51"/>
    <p:sldId id="529" r:id="rId52"/>
    <p:sldId id="490" r:id="rId53"/>
    <p:sldId id="491" r:id="rId54"/>
    <p:sldId id="492" r:id="rId55"/>
    <p:sldId id="493" r:id="rId56"/>
    <p:sldId id="49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Step Function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Sigmoid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Sheet1!$A$2:$A$1002</c:f>
              <c:numCache>
                <c:formatCode>0.00</c:formatCode>
                <c:ptCount val="1001"/>
                <c:pt idx="0">
                  <c:v>-5.0000000000001066</c:v>
                </c:pt>
                <c:pt idx="1">
                  <c:v>-4.9900000000001068</c:v>
                </c:pt>
                <c:pt idx="2">
                  <c:v>-4.980000000000107</c:v>
                </c:pt>
                <c:pt idx="3">
                  <c:v>-4.9700000000001072</c:v>
                </c:pt>
                <c:pt idx="4">
                  <c:v>-4.9600000000001074</c:v>
                </c:pt>
                <c:pt idx="5">
                  <c:v>-4.9500000000001076</c:v>
                </c:pt>
                <c:pt idx="6">
                  <c:v>-4.9400000000001079</c:v>
                </c:pt>
                <c:pt idx="7">
                  <c:v>-4.9300000000001081</c:v>
                </c:pt>
                <c:pt idx="8">
                  <c:v>-4.9200000000001083</c:v>
                </c:pt>
                <c:pt idx="9">
                  <c:v>-4.9100000000001085</c:v>
                </c:pt>
                <c:pt idx="10">
                  <c:v>-4.9000000000001087</c:v>
                </c:pt>
                <c:pt idx="11">
                  <c:v>-4.8900000000001089</c:v>
                </c:pt>
                <c:pt idx="12">
                  <c:v>-4.8800000000001091</c:v>
                </c:pt>
                <c:pt idx="13">
                  <c:v>-4.8700000000001094</c:v>
                </c:pt>
                <c:pt idx="14">
                  <c:v>-4.8600000000001096</c:v>
                </c:pt>
                <c:pt idx="15">
                  <c:v>-4.8500000000001098</c:v>
                </c:pt>
                <c:pt idx="16">
                  <c:v>-4.84000000000011</c:v>
                </c:pt>
                <c:pt idx="17">
                  <c:v>-4.8300000000001102</c:v>
                </c:pt>
                <c:pt idx="18">
                  <c:v>-4.8200000000001104</c:v>
                </c:pt>
                <c:pt idx="19">
                  <c:v>-4.8100000000001106</c:v>
                </c:pt>
                <c:pt idx="20">
                  <c:v>-4.8000000000001108</c:v>
                </c:pt>
                <c:pt idx="21">
                  <c:v>-4.7900000000001111</c:v>
                </c:pt>
                <c:pt idx="22">
                  <c:v>-4.7800000000001113</c:v>
                </c:pt>
                <c:pt idx="23">
                  <c:v>-4.7700000000001115</c:v>
                </c:pt>
                <c:pt idx="24">
                  <c:v>-4.7600000000001117</c:v>
                </c:pt>
                <c:pt idx="25">
                  <c:v>-4.7500000000001119</c:v>
                </c:pt>
                <c:pt idx="26">
                  <c:v>-4.7400000000001121</c:v>
                </c:pt>
                <c:pt idx="27">
                  <c:v>-4.7300000000001123</c:v>
                </c:pt>
                <c:pt idx="28">
                  <c:v>-4.7200000000001125</c:v>
                </c:pt>
                <c:pt idx="29">
                  <c:v>-4.7100000000001128</c:v>
                </c:pt>
                <c:pt idx="30">
                  <c:v>-4.700000000000113</c:v>
                </c:pt>
                <c:pt idx="31">
                  <c:v>-4.6900000000001132</c:v>
                </c:pt>
                <c:pt idx="32">
                  <c:v>-4.6800000000001134</c:v>
                </c:pt>
                <c:pt idx="33">
                  <c:v>-4.6700000000001136</c:v>
                </c:pt>
                <c:pt idx="34">
                  <c:v>-4.6600000000001138</c:v>
                </c:pt>
                <c:pt idx="35">
                  <c:v>-4.650000000000114</c:v>
                </c:pt>
                <c:pt idx="36">
                  <c:v>-4.6400000000001143</c:v>
                </c:pt>
                <c:pt idx="37">
                  <c:v>-4.6300000000001145</c:v>
                </c:pt>
                <c:pt idx="38">
                  <c:v>-4.6200000000001147</c:v>
                </c:pt>
                <c:pt idx="39">
                  <c:v>-4.6100000000001149</c:v>
                </c:pt>
                <c:pt idx="40">
                  <c:v>-4.6000000000001151</c:v>
                </c:pt>
                <c:pt idx="41">
                  <c:v>-4.5900000000001153</c:v>
                </c:pt>
                <c:pt idx="42">
                  <c:v>-4.5800000000001155</c:v>
                </c:pt>
                <c:pt idx="43">
                  <c:v>-4.5700000000001157</c:v>
                </c:pt>
                <c:pt idx="44">
                  <c:v>-4.560000000000116</c:v>
                </c:pt>
                <c:pt idx="45">
                  <c:v>-4.5500000000001162</c:v>
                </c:pt>
                <c:pt idx="46">
                  <c:v>-4.5400000000001164</c:v>
                </c:pt>
                <c:pt idx="47">
                  <c:v>-4.5300000000001166</c:v>
                </c:pt>
                <c:pt idx="48">
                  <c:v>-4.5200000000001168</c:v>
                </c:pt>
                <c:pt idx="49">
                  <c:v>-4.510000000000117</c:v>
                </c:pt>
                <c:pt idx="50">
                  <c:v>-4.5000000000001172</c:v>
                </c:pt>
                <c:pt idx="51">
                  <c:v>-4.4900000000001175</c:v>
                </c:pt>
                <c:pt idx="52">
                  <c:v>-4.4800000000001177</c:v>
                </c:pt>
                <c:pt idx="53">
                  <c:v>-4.4700000000001179</c:v>
                </c:pt>
                <c:pt idx="54">
                  <c:v>-4.4600000000001181</c:v>
                </c:pt>
                <c:pt idx="55">
                  <c:v>-4.4500000000001183</c:v>
                </c:pt>
                <c:pt idx="56">
                  <c:v>-4.4400000000001185</c:v>
                </c:pt>
                <c:pt idx="57">
                  <c:v>-4.4300000000001187</c:v>
                </c:pt>
                <c:pt idx="58">
                  <c:v>-4.4200000000001189</c:v>
                </c:pt>
                <c:pt idx="59">
                  <c:v>-4.4100000000001192</c:v>
                </c:pt>
                <c:pt idx="60">
                  <c:v>-4.4000000000001194</c:v>
                </c:pt>
                <c:pt idx="61">
                  <c:v>-4.3900000000001196</c:v>
                </c:pt>
                <c:pt idx="62">
                  <c:v>-4.3800000000001198</c:v>
                </c:pt>
                <c:pt idx="63">
                  <c:v>-4.37000000000012</c:v>
                </c:pt>
                <c:pt idx="64">
                  <c:v>-4.3600000000001202</c:v>
                </c:pt>
                <c:pt idx="65">
                  <c:v>-4.3500000000001204</c:v>
                </c:pt>
                <c:pt idx="66">
                  <c:v>-4.3400000000001207</c:v>
                </c:pt>
                <c:pt idx="67">
                  <c:v>-4.3300000000001209</c:v>
                </c:pt>
                <c:pt idx="68">
                  <c:v>-4.3200000000001211</c:v>
                </c:pt>
                <c:pt idx="69">
                  <c:v>-4.3100000000001213</c:v>
                </c:pt>
                <c:pt idx="70">
                  <c:v>-4.3000000000001215</c:v>
                </c:pt>
                <c:pt idx="71">
                  <c:v>-4.2900000000001217</c:v>
                </c:pt>
                <c:pt idx="72">
                  <c:v>-4.2800000000001219</c:v>
                </c:pt>
                <c:pt idx="73">
                  <c:v>-4.2700000000001221</c:v>
                </c:pt>
                <c:pt idx="74">
                  <c:v>-4.2600000000001224</c:v>
                </c:pt>
                <c:pt idx="75">
                  <c:v>-4.2500000000001226</c:v>
                </c:pt>
                <c:pt idx="76">
                  <c:v>-4.2400000000001228</c:v>
                </c:pt>
                <c:pt idx="77">
                  <c:v>-4.230000000000123</c:v>
                </c:pt>
                <c:pt idx="78">
                  <c:v>-4.2200000000001232</c:v>
                </c:pt>
                <c:pt idx="79">
                  <c:v>-4.2100000000001234</c:v>
                </c:pt>
                <c:pt idx="80">
                  <c:v>-4.2000000000001236</c:v>
                </c:pt>
                <c:pt idx="81">
                  <c:v>-4.1900000000001238</c:v>
                </c:pt>
                <c:pt idx="82">
                  <c:v>-4.1800000000001241</c:v>
                </c:pt>
                <c:pt idx="83">
                  <c:v>-4.1700000000001243</c:v>
                </c:pt>
                <c:pt idx="84">
                  <c:v>-4.1600000000001245</c:v>
                </c:pt>
                <c:pt idx="85">
                  <c:v>-4.1500000000001247</c:v>
                </c:pt>
                <c:pt idx="86">
                  <c:v>-4.1400000000001249</c:v>
                </c:pt>
                <c:pt idx="87">
                  <c:v>-4.1300000000001251</c:v>
                </c:pt>
                <c:pt idx="88">
                  <c:v>-4.1200000000001253</c:v>
                </c:pt>
                <c:pt idx="89">
                  <c:v>-4.1100000000001256</c:v>
                </c:pt>
                <c:pt idx="90">
                  <c:v>-4.1000000000001258</c:v>
                </c:pt>
                <c:pt idx="91">
                  <c:v>-4.090000000000126</c:v>
                </c:pt>
                <c:pt idx="92">
                  <c:v>-4.0800000000001262</c:v>
                </c:pt>
                <c:pt idx="93">
                  <c:v>-4.0700000000001264</c:v>
                </c:pt>
                <c:pt idx="94">
                  <c:v>-4.0600000000001266</c:v>
                </c:pt>
                <c:pt idx="95">
                  <c:v>-4.0500000000001268</c:v>
                </c:pt>
                <c:pt idx="96">
                  <c:v>-4.040000000000127</c:v>
                </c:pt>
                <c:pt idx="97">
                  <c:v>-4.0300000000001273</c:v>
                </c:pt>
                <c:pt idx="98">
                  <c:v>-4.0200000000001275</c:v>
                </c:pt>
                <c:pt idx="99">
                  <c:v>-4.0100000000001277</c:v>
                </c:pt>
                <c:pt idx="100">
                  <c:v>-4.0000000000001279</c:v>
                </c:pt>
                <c:pt idx="101">
                  <c:v>-3.9900000000001281</c:v>
                </c:pt>
                <c:pt idx="102">
                  <c:v>-3.9800000000001283</c:v>
                </c:pt>
                <c:pt idx="103">
                  <c:v>-3.9700000000001285</c:v>
                </c:pt>
                <c:pt idx="104">
                  <c:v>-3.9600000000001288</c:v>
                </c:pt>
                <c:pt idx="105">
                  <c:v>-3.950000000000129</c:v>
                </c:pt>
                <c:pt idx="106">
                  <c:v>-3.9400000000001292</c:v>
                </c:pt>
                <c:pt idx="107">
                  <c:v>-3.9300000000001294</c:v>
                </c:pt>
                <c:pt idx="108">
                  <c:v>-3.9200000000001296</c:v>
                </c:pt>
                <c:pt idx="109">
                  <c:v>-3.9100000000001298</c:v>
                </c:pt>
                <c:pt idx="110">
                  <c:v>-3.90000000000013</c:v>
                </c:pt>
                <c:pt idx="111">
                  <c:v>-3.8900000000001302</c:v>
                </c:pt>
                <c:pt idx="112">
                  <c:v>-3.8800000000001305</c:v>
                </c:pt>
                <c:pt idx="113">
                  <c:v>-3.8700000000001307</c:v>
                </c:pt>
                <c:pt idx="114">
                  <c:v>-3.8600000000001309</c:v>
                </c:pt>
                <c:pt idx="115">
                  <c:v>-3.8500000000001311</c:v>
                </c:pt>
                <c:pt idx="116">
                  <c:v>-3.8400000000001313</c:v>
                </c:pt>
                <c:pt idx="117">
                  <c:v>-3.8300000000001315</c:v>
                </c:pt>
                <c:pt idx="118">
                  <c:v>-3.8200000000001317</c:v>
                </c:pt>
                <c:pt idx="119">
                  <c:v>-3.8100000000001319</c:v>
                </c:pt>
                <c:pt idx="120">
                  <c:v>-3.8000000000001322</c:v>
                </c:pt>
                <c:pt idx="121">
                  <c:v>-3.7900000000001324</c:v>
                </c:pt>
                <c:pt idx="122">
                  <c:v>-3.7800000000001326</c:v>
                </c:pt>
                <c:pt idx="123">
                  <c:v>-3.7700000000001328</c:v>
                </c:pt>
                <c:pt idx="124">
                  <c:v>-3.760000000000133</c:v>
                </c:pt>
                <c:pt idx="125">
                  <c:v>-3.7500000000001332</c:v>
                </c:pt>
                <c:pt idx="126">
                  <c:v>-3.7400000000001334</c:v>
                </c:pt>
                <c:pt idx="127">
                  <c:v>-3.7300000000001337</c:v>
                </c:pt>
                <c:pt idx="128">
                  <c:v>-3.7200000000001339</c:v>
                </c:pt>
                <c:pt idx="129">
                  <c:v>-3.7100000000001341</c:v>
                </c:pt>
                <c:pt idx="130">
                  <c:v>-3.7000000000001343</c:v>
                </c:pt>
                <c:pt idx="131">
                  <c:v>-3.6900000000001345</c:v>
                </c:pt>
                <c:pt idx="132">
                  <c:v>-3.6800000000001347</c:v>
                </c:pt>
                <c:pt idx="133">
                  <c:v>-3.6700000000001349</c:v>
                </c:pt>
                <c:pt idx="134">
                  <c:v>-3.6600000000001351</c:v>
                </c:pt>
                <c:pt idx="135">
                  <c:v>-3.6500000000001354</c:v>
                </c:pt>
                <c:pt idx="136">
                  <c:v>-3.6400000000001356</c:v>
                </c:pt>
                <c:pt idx="137">
                  <c:v>-3.6300000000001358</c:v>
                </c:pt>
                <c:pt idx="138">
                  <c:v>-3.620000000000136</c:v>
                </c:pt>
                <c:pt idx="139">
                  <c:v>-3.6100000000001362</c:v>
                </c:pt>
                <c:pt idx="140">
                  <c:v>-3.6000000000001364</c:v>
                </c:pt>
                <c:pt idx="141">
                  <c:v>-3.5900000000001366</c:v>
                </c:pt>
                <c:pt idx="142">
                  <c:v>-3.5800000000001369</c:v>
                </c:pt>
                <c:pt idx="143">
                  <c:v>-3.5700000000001371</c:v>
                </c:pt>
                <c:pt idx="144">
                  <c:v>-3.5600000000001373</c:v>
                </c:pt>
                <c:pt idx="145">
                  <c:v>-3.5500000000001375</c:v>
                </c:pt>
                <c:pt idx="146">
                  <c:v>-3.5400000000001377</c:v>
                </c:pt>
                <c:pt idx="147">
                  <c:v>-3.5300000000001379</c:v>
                </c:pt>
                <c:pt idx="148">
                  <c:v>-3.5200000000001381</c:v>
                </c:pt>
                <c:pt idx="149">
                  <c:v>-3.5100000000001383</c:v>
                </c:pt>
                <c:pt idx="150">
                  <c:v>-3.5000000000001386</c:v>
                </c:pt>
                <c:pt idx="151">
                  <c:v>-3.4900000000001388</c:v>
                </c:pt>
                <c:pt idx="152">
                  <c:v>-3.480000000000139</c:v>
                </c:pt>
                <c:pt idx="153">
                  <c:v>-3.4700000000001392</c:v>
                </c:pt>
                <c:pt idx="154">
                  <c:v>-3.4600000000001394</c:v>
                </c:pt>
                <c:pt idx="155">
                  <c:v>-3.4500000000001396</c:v>
                </c:pt>
                <c:pt idx="156">
                  <c:v>-3.4400000000001398</c:v>
                </c:pt>
                <c:pt idx="157">
                  <c:v>-3.43000000000014</c:v>
                </c:pt>
                <c:pt idx="158">
                  <c:v>-3.4200000000001403</c:v>
                </c:pt>
                <c:pt idx="159">
                  <c:v>-3.4100000000001405</c:v>
                </c:pt>
                <c:pt idx="160">
                  <c:v>-3.4000000000001407</c:v>
                </c:pt>
                <c:pt idx="161">
                  <c:v>-3.3900000000001409</c:v>
                </c:pt>
                <c:pt idx="162">
                  <c:v>-3.3800000000001411</c:v>
                </c:pt>
                <c:pt idx="163">
                  <c:v>-3.3700000000001413</c:v>
                </c:pt>
                <c:pt idx="164">
                  <c:v>-3.3600000000001415</c:v>
                </c:pt>
                <c:pt idx="165">
                  <c:v>-3.3500000000001418</c:v>
                </c:pt>
                <c:pt idx="166">
                  <c:v>-3.340000000000142</c:v>
                </c:pt>
                <c:pt idx="167">
                  <c:v>-3.3300000000001422</c:v>
                </c:pt>
                <c:pt idx="168">
                  <c:v>-3.3200000000001424</c:v>
                </c:pt>
                <c:pt idx="169">
                  <c:v>-3.3100000000001426</c:v>
                </c:pt>
                <c:pt idx="170">
                  <c:v>-3.3000000000001428</c:v>
                </c:pt>
                <c:pt idx="171">
                  <c:v>-3.290000000000143</c:v>
                </c:pt>
                <c:pt idx="172">
                  <c:v>-3.2800000000001432</c:v>
                </c:pt>
                <c:pt idx="173">
                  <c:v>-3.2700000000001435</c:v>
                </c:pt>
                <c:pt idx="174">
                  <c:v>-3.2600000000001437</c:v>
                </c:pt>
                <c:pt idx="175">
                  <c:v>-3.2500000000001439</c:v>
                </c:pt>
                <c:pt idx="176">
                  <c:v>-3.2400000000001441</c:v>
                </c:pt>
                <c:pt idx="177">
                  <c:v>-3.2300000000001443</c:v>
                </c:pt>
                <c:pt idx="178">
                  <c:v>-3.2200000000001445</c:v>
                </c:pt>
                <c:pt idx="179">
                  <c:v>-3.2100000000001447</c:v>
                </c:pt>
                <c:pt idx="180">
                  <c:v>-3.200000000000145</c:v>
                </c:pt>
                <c:pt idx="181">
                  <c:v>-3.1900000000001452</c:v>
                </c:pt>
                <c:pt idx="182">
                  <c:v>-3.1800000000001454</c:v>
                </c:pt>
                <c:pt idx="183">
                  <c:v>-3.1700000000001456</c:v>
                </c:pt>
                <c:pt idx="184">
                  <c:v>-3.1600000000001458</c:v>
                </c:pt>
                <c:pt idx="185">
                  <c:v>-3.150000000000146</c:v>
                </c:pt>
                <c:pt idx="186">
                  <c:v>-3.1400000000001462</c:v>
                </c:pt>
                <c:pt idx="187">
                  <c:v>-3.1300000000001464</c:v>
                </c:pt>
                <c:pt idx="188">
                  <c:v>-3.1200000000001467</c:v>
                </c:pt>
                <c:pt idx="189">
                  <c:v>-3.1100000000001469</c:v>
                </c:pt>
                <c:pt idx="190">
                  <c:v>-3.1000000000001471</c:v>
                </c:pt>
                <c:pt idx="191">
                  <c:v>-3.0900000000001473</c:v>
                </c:pt>
                <c:pt idx="192">
                  <c:v>-3.0800000000001475</c:v>
                </c:pt>
                <c:pt idx="193">
                  <c:v>-3.0700000000001477</c:v>
                </c:pt>
                <c:pt idx="194">
                  <c:v>-3.0600000000001479</c:v>
                </c:pt>
                <c:pt idx="195">
                  <c:v>-3.0500000000001481</c:v>
                </c:pt>
                <c:pt idx="196">
                  <c:v>-3.0400000000001484</c:v>
                </c:pt>
                <c:pt idx="197">
                  <c:v>-3.0300000000001486</c:v>
                </c:pt>
                <c:pt idx="198">
                  <c:v>-3.0200000000001488</c:v>
                </c:pt>
                <c:pt idx="199">
                  <c:v>-3.010000000000149</c:v>
                </c:pt>
                <c:pt idx="200">
                  <c:v>-3.0000000000001492</c:v>
                </c:pt>
                <c:pt idx="201">
                  <c:v>-2.9900000000001494</c:v>
                </c:pt>
                <c:pt idx="202">
                  <c:v>-2.9800000000001496</c:v>
                </c:pt>
                <c:pt idx="203">
                  <c:v>-2.9700000000001499</c:v>
                </c:pt>
                <c:pt idx="204">
                  <c:v>-2.9600000000001501</c:v>
                </c:pt>
                <c:pt idx="205">
                  <c:v>-2.9500000000001503</c:v>
                </c:pt>
                <c:pt idx="206">
                  <c:v>-2.9400000000001505</c:v>
                </c:pt>
                <c:pt idx="207">
                  <c:v>-2.9300000000001507</c:v>
                </c:pt>
                <c:pt idx="208">
                  <c:v>-2.9200000000001509</c:v>
                </c:pt>
                <c:pt idx="209">
                  <c:v>-2.9100000000001511</c:v>
                </c:pt>
                <c:pt idx="210">
                  <c:v>-2.9000000000001513</c:v>
                </c:pt>
                <c:pt idx="211">
                  <c:v>-2.8900000000001516</c:v>
                </c:pt>
                <c:pt idx="212">
                  <c:v>-2.8800000000001518</c:v>
                </c:pt>
                <c:pt idx="213">
                  <c:v>-2.870000000000152</c:v>
                </c:pt>
                <c:pt idx="214">
                  <c:v>-2.8600000000001522</c:v>
                </c:pt>
                <c:pt idx="215">
                  <c:v>-2.8500000000001524</c:v>
                </c:pt>
                <c:pt idx="216">
                  <c:v>-2.8400000000001526</c:v>
                </c:pt>
                <c:pt idx="217">
                  <c:v>-2.8300000000001528</c:v>
                </c:pt>
                <c:pt idx="218">
                  <c:v>-2.8200000000001531</c:v>
                </c:pt>
                <c:pt idx="219">
                  <c:v>-2.8100000000001533</c:v>
                </c:pt>
                <c:pt idx="220">
                  <c:v>-2.8000000000001535</c:v>
                </c:pt>
                <c:pt idx="221">
                  <c:v>-2.7900000000001537</c:v>
                </c:pt>
                <c:pt idx="222">
                  <c:v>-2.7800000000001539</c:v>
                </c:pt>
                <c:pt idx="223">
                  <c:v>-2.7700000000001541</c:v>
                </c:pt>
                <c:pt idx="224">
                  <c:v>-2.7600000000001543</c:v>
                </c:pt>
                <c:pt idx="225">
                  <c:v>-2.7500000000001545</c:v>
                </c:pt>
                <c:pt idx="226">
                  <c:v>-2.7400000000001548</c:v>
                </c:pt>
                <c:pt idx="227">
                  <c:v>-2.730000000000155</c:v>
                </c:pt>
                <c:pt idx="228">
                  <c:v>-2.7200000000001552</c:v>
                </c:pt>
                <c:pt idx="229">
                  <c:v>-2.7100000000001554</c:v>
                </c:pt>
                <c:pt idx="230">
                  <c:v>-2.7000000000001556</c:v>
                </c:pt>
                <c:pt idx="231">
                  <c:v>-2.6900000000001558</c:v>
                </c:pt>
                <c:pt idx="232">
                  <c:v>-2.680000000000156</c:v>
                </c:pt>
                <c:pt idx="233">
                  <c:v>-2.6700000000001562</c:v>
                </c:pt>
                <c:pt idx="234">
                  <c:v>-2.6600000000001565</c:v>
                </c:pt>
                <c:pt idx="235">
                  <c:v>-2.6500000000001567</c:v>
                </c:pt>
                <c:pt idx="236">
                  <c:v>-2.6400000000001569</c:v>
                </c:pt>
                <c:pt idx="237">
                  <c:v>-2.6300000000001571</c:v>
                </c:pt>
                <c:pt idx="238">
                  <c:v>-2.6200000000001573</c:v>
                </c:pt>
                <c:pt idx="239">
                  <c:v>-2.6100000000001575</c:v>
                </c:pt>
                <c:pt idx="240">
                  <c:v>-2.6000000000001577</c:v>
                </c:pt>
                <c:pt idx="241">
                  <c:v>-2.590000000000158</c:v>
                </c:pt>
                <c:pt idx="242">
                  <c:v>-2.5800000000001582</c:v>
                </c:pt>
                <c:pt idx="243">
                  <c:v>-2.5700000000001584</c:v>
                </c:pt>
                <c:pt idx="244">
                  <c:v>-2.5600000000001586</c:v>
                </c:pt>
                <c:pt idx="245">
                  <c:v>-2.5500000000001588</c:v>
                </c:pt>
                <c:pt idx="246">
                  <c:v>-2.540000000000159</c:v>
                </c:pt>
                <c:pt idx="247">
                  <c:v>-2.5300000000001592</c:v>
                </c:pt>
                <c:pt idx="248">
                  <c:v>-2.5200000000001594</c:v>
                </c:pt>
                <c:pt idx="249">
                  <c:v>-2.5100000000001597</c:v>
                </c:pt>
                <c:pt idx="250">
                  <c:v>-2.5000000000001599</c:v>
                </c:pt>
                <c:pt idx="251">
                  <c:v>-2.4900000000001601</c:v>
                </c:pt>
                <c:pt idx="252">
                  <c:v>-2.4800000000001603</c:v>
                </c:pt>
                <c:pt idx="253">
                  <c:v>-2.4700000000001605</c:v>
                </c:pt>
                <c:pt idx="254">
                  <c:v>-2.4600000000001607</c:v>
                </c:pt>
                <c:pt idx="255">
                  <c:v>-2.4500000000001609</c:v>
                </c:pt>
                <c:pt idx="256">
                  <c:v>-2.4400000000001612</c:v>
                </c:pt>
                <c:pt idx="257">
                  <c:v>-2.4300000000001614</c:v>
                </c:pt>
                <c:pt idx="258">
                  <c:v>-2.4200000000001616</c:v>
                </c:pt>
                <c:pt idx="259">
                  <c:v>-2.4100000000001618</c:v>
                </c:pt>
                <c:pt idx="260">
                  <c:v>-2.400000000000162</c:v>
                </c:pt>
                <c:pt idx="261">
                  <c:v>-2.3900000000001622</c:v>
                </c:pt>
                <c:pt idx="262">
                  <c:v>-2.3800000000001624</c:v>
                </c:pt>
                <c:pt idx="263">
                  <c:v>-2.3700000000001626</c:v>
                </c:pt>
                <c:pt idx="264">
                  <c:v>-2.3600000000001629</c:v>
                </c:pt>
                <c:pt idx="265">
                  <c:v>-2.3500000000001631</c:v>
                </c:pt>
                <c:pt idx="266">
                  <c:v>-2.3400000000001633</c:v>
                </c:pt>
                <c:pt idx="267">
                  <c:v>-2.3300000000001635</c:v>
                </c:pt>
                <c:pt idx="268">
                  <c:v>-2.3200000000001637</c:v>
                </c:pt>
                <c:pt idx="269">
                  <c:v>-2.3100000000001639</c:v>
                </c:pt>
                <c:pt idx="270">
                  <c:v>-2.3000000000001641</c:v>
                </c:pt>
                <c:pt idx="271">
                  <c:v>-2.2900000000001643</c:v>
                </c:pt>
                <c:pt idx="272">
                  <c:v>-2.2800000000001646</c:v>
                </c:pt>
                <c:pt idx="273">
                  <c:v>-2.2700000000001648</c:v>
                </c:pt>
                <c:pt idx="274">
                  <c:v>-2.260000000000165</c:v>
                </c:pt>
                <c:pt idx="275">
                  <c:v>-2.2500000000001652</c:v>
                </c:pt>
                <c:pt idx="276">
                  <c:v>-2.2400000000001654</c:v>
                </c:pt>
                <c:pt idx="277">
                  <c:v>-2.2300000000001656</c:v>
                </c:pt>
                <c:pt idx="278">
                  <c:v>-2.2200000000001658</c:v>
                </c:pt>
                <c:pt idx="279">
                  <c:v>-2.2100000000001661</c:v>
                </c:pt>
                <c:pt idx="280">
                  <c:v>-2.2000000000001663</c:v>
                </c:pt>
                <c:pt idx="281">
                  <c:v>-2.1900000000001665</c:v>
                </c:pt>
                <c:pt idx="282">
                  <c:v>-2.1800000000001667</c:v>
                </c:pt>
                <c:pt idx="283">
                  <c:v>-2.1700000000001669</c:v>
                </c:pt>
                <c:pt idx="284">
                  <c:v>-2.1600000000001671</c:v>
                </c:pt>
                <c:pt idx="285">
                  <c:v>-2.1500000000001673</c:v>
                </c:pt>
                <c:pt idx="286">
                  <c:v>-2.1400000000001675</c:v>
                </c:pt>
                <c:pt idx="287">
                  <c:v>-2.1300000000001678</c:v>
                </c:pt>
                <c:pt idx="288">
                  <c:v>-2.120000000000168</c:v>
                </c:pt>
                <c:pt idx="289">
                  <c:v>-2.1100000000001682</c:v>
                </c:pt>
                <c:pt idx="290">
                  <c:v>-2.1000000000001684</c:v>
                </c:pt>
                <c:pt idx="291">
                  <c:v>-2.0900000000001686</c:v>
                </c:pt>
                <c:pt idx="292">
                  <c:v>-2.0800000000001688</c:v>
                </c:pt>
                <c:pt idx="293">
                  <c:v>-2.070000000000169</c:v>
                </c:pt>
                <c:pt idx="294">
                  <c:v>-2.0600000000001693</c:v>
                </c:pt>
                <c:pt idx="295">
                  <c:v>-2.0500000000001695</c:v>
                </c:pt>
                <c:pt idx="296">
                  <c:v>-2.0400000000001697</c:v>
                </c:pt>
                <c:pt idx="297">
                  <c:v>-2.0300000000001699</c:v>
                </c:pt>
                <c:pt idx="298">
                  <c:v>-2.0200000000001701</c:v>
                </c:pt>
                <c:pt idx="299">
                  <c:v>-2.0100000000001703</c:v>
                </c:pt>
                <c:pt idx="300">
                  <c:v>-2.0000000000001705</c:v>
                </c:pt>
                <c:pt idx="301">
                  <c:v>-1.9900000000001705</c:v>
                </c:pt>
                <c:pt idx="302">
                  <c:v>-1.9800000000001705</c:v>
                </c:pt>
                <c:pt idx="303">
                  <c:v>-1.9700000000001705</c:v>
                </c:pt>
                <c:pt idx="304">
                  <c:v>-1.9600000000001705</c:v>
                </c:pt>
                <c:pt idx="305">
                  <c:v>-1.9500000000001705</c:v>
                </c:pt>
                <c:pt idx="306">
                  <c:v>-1.9400000000001705</c:v>
                </c:pt>
                <c:pt idx="307">
                  <c:v>-1.9300000000001705</c:v>
                </c:pt>
                <c:pt idx="308">
                  <c:v>-1.9200000000001705</c:v>
                </c:pt>
                <c:pt idx="309">
                  <c:v>-1.9100000000001705</c:v>
                </c:pt>
                <c:pt idx="310">
                  <c:v>-1.9000000000001704</c:v>
                </c:pt>
                <c:pt idx="311">
                  <c:v>-1.8900000000001704</c:v>
                </c:pt>
                <c:pt idx="312">
                  <c:v>-1.8800000000001704</c:v>
                </c:pt>
                <c:pt idx="313">
                  <c:v>-1.8700000000001704</c:v>
                </c:pt>
                <c:pt idx="314">
                  <c:v>-1.8600000000001704</c:v>
                </c:pt>
                <c:pt idx="315">
                  <c:v>-1.8500000000001704</c:v>
                </c:pt>
                <c:pt idx="316">
                  <c:v>-1.8400000000001704</c:v>
                </c:pt>
                <c:pt idx="317">
                  <c:v>-1.8300000000001704</c:v>
                </c:pt>
                <c:pt idx="318">
                  <c:v>-1.8200000000001704</c:v>
                </c:pt>
                <c:pt idx="319">
                  <c:v>-1.8100000000001704</c:v>
                </c:pt>
                <c:pt idx="320">
                  <c:v>-1.8000000000001704</c:v>
                </c:pt>
                <c:pt idx="321">
                  <c:v>-1.7900000000001703</c:v>
                </c:pt>
                <c:pt idx="322">
                  <c:v>-1.7800000000001703</c:v>
                </c:pt>
                <c:pt idx="323">
                  <c:v>-1.7700000000001703</c:v>
                </c:pt>
                <c:pt idx="324">
                  <c:v>-1.7600000000001703</c:v>
                </c:pt>
                <c:pt idx="325">
                  <c:v>-1.7500000000001703</c:v>
                </c:pt>
                <c:pt idx="326">
                  <c:v>-1.7400000000001703</c:v>
                </c:pt>
                <c:pt idx="327">
                  <c:v>-1.7300000000001703</c:v>
                </c:pt>
                <c:pt idx="328">
                  <c:v>-1.7200000000001703</c:v>
                </c:pt>
                <c:pt idx="329">
                  <c:v>-1.7100000000001703</c:v>
                </c:pt>
                <c:pt idx="330">
                  <c:v>-1.7000000000001703</c:v>
                </c:pt>
                <c:pt idx="331">
                  <c:v>-1.6900000000001703</c:v>
                </c:pt>
                <c:pt idx="332">
                  <c:v>-1.6800000000001702</c:v>
                </c:pt>
                <c:pt idx="333">
                  <c:v>-1.6700000000001702</c:v>
                </c:pt>
                <c:pt idx="334">
                  <c:v>-1.6600000000001702</c:v>
                </c:pt>
                <c:pt idx="335">
                  <c:v>-1.6500000000001702</c:v>
                </c:pt>
                <c:pt idx="336">
                  <c:v>-1.6400000000001702</c:v>
                </c:pt>
                <c:pt idx="337">
                  <c:v>-1.6300000000001702</c:v>
                </c:pt>
                <c:pt idx="338">
                  <c:v>-1.6200000000001702</c:v>
                </c:pt>
                <c:pt idx="339">
                  <c:v>-1.6100000000001702</c:v>
                </c:pt>
                <c:pt idx="340">
                  <c:v>-1.6000000000001702</c:v>
                </c:pt>
                <c:pt idx="341">
                  <c:v>-1.5900000000001702</c:v>
                </c:pt>
                <c:pt idx="342">
                  <c:v>-1.5800000000001702</c:v>
                </c:pt>
                <c:pt idx="343">
                  <c:v>-1.5700000000001701</c:v>
                </c:pt>
                <c:pt idx="344">
                  <c:v>-1.5600000000001701</c:v>
                </c:pt>
                <c:pt idx="345">
                  <c:v>-1.5500000000001701</c:v>
                </c:pt>
                <c:pt idx="346">
                  <c:v>-1.5400000000001701</c:v>
                </c:pt>
                <c:pt idx="347">
                  <c:v>-1.5300000000001701</c:v>
                </c:pt>
                <c:pt idx="348">
                  <c:v>-1.5200000000001701</c:v>
                </c:pt>
                <c:pt idx="349">
                  <c:v>-1.5100000000001701</c:v>
                </c:pt>
                <c:pt idx="350">
                  <c:v>-1.5000000000001701</c:v>
                </c:pt>
                <c:pt idx="351">
                  <c:v>-1.4900000000001701</c:v>
                </c:pt>
                <c:pt idx="352">
                  <c:v>-1.4800000000001701</c:v>
                </c:pt>
                <c:pt idx="353">
                  <c:v>-1.4700000000001701</c:v>
                </c:pt>
                <c:pt idx="354">
                  <c:v>-1.4600000000001701</c:v>
                </c:pt>
                <c:pt idx="355">
                  <c:v>-1.45000000000017</c:v>
                </c:pt>
                <c:pt idx="356">
                  <c:v>-1.44000000000017</c:v>
                </c:pt>
                <c:pt idx="357">
                  <c:v>-1.43000000000017</c:v>
                </c:pt>
                <c:pt idx="358">
                  <c:v>-1.42000000000017</c:v>
                </c:pt>
                <c:pt idx="359">
                  <c:v>-1.41000000000017</c:v>
                </c:pt>
                <c:pt idx="360">
                  <c:v>-1.40000000000017</c:v>
                </c:pt>
                <c:pt idx="361">
                  <c:v>-1.39000000000017</c:v>
                </c:pt>
                <c:pt idx="362">
                  <c:v>-1.38000000000017</c:v>
                </c:pt>
                <c:pt idx="363">
                  <c:v>-1.37000000000017</c:v>
                </c:pt>
                <c:pt idx="364">
                  <c:v>-1.36000000000017</c:v>
                </c:pt>
                <c:pt idx="365">
                  <c:v>-1.35000000000017</c:v>
                </c:pt>
                <c:pt idx="366">
                  <c:v>-1.3400000000001699</c:v>
                </c:pt>
                <c:pt idx="367">
                  <c:v>-1.3300000000001699</c:v>
                </c:pt>
                <c:pt idx="368">
                  <c:v>-1.3200000000001699</c:v>
                </c:pt>
                <c:pt idx="369">
                  <c:v>-1.3100000000001699</c:v>
                </c:pt>
                <c:pt idx="370">
                  <c:v>-1.3000000000001699</c:v>
                </c:pt>
                <c:pt idx="371">
                  <c:v>-1.2900000000001699</c:v>
                </c:pt>
                <c:pt idx="372">
                  <c:v>-1.2800000000001699</c:v>
                </c:pt>
                <c:pt idx="373">
                  <c:v>-1.2700000000001699</c:v>
                </c:pt>
                <c:pt idx="374">
                  <c:v>-1.2600000000001699</c:v>
                </c:pt>
                <c:pt idx="375">
                  <c:v>-1.2500000000001699</c:v>
                </c:pt>
                <c:pt idx="376">
                  <c:v>-1.2400000000001699</c:v>
                </c:pt>
                <c:pt idx="377">
                  <c:v>-1.2300000000001698</c:v>
                </c:pt>
                <c:pt idx="378">
                  <c:v>-1.2200000000001698</c:v>
                </c:pt>
                <c:pt idx="379">
                  <c:v>-1.2100000000001698</c:v>
                </c:pt>
                <c:pt idx="380">
                  <c:v>-1.2000000000001698</c:v>
                </c:pt>
                <c:pt idx="381">
                  <c:v>-1.1900000000001698</c:v>
                </c:pt>
                <c:pt idx="382">
                  <c:v>-1.1800000000001698</c:v>
                </c:pt>
                <c:pt idx="383">
                  <c:v>-1.1700000000001698</c:v>
                </c:pt>
                <c:pt idx="384">
                  <c:v>-1.1600000000001698</c:v>
                </c:pt>
                <c:pt idx="385">
                  <c:v>-1.1500000000001698</c:v>
                </c:pt>
                <c:pt idx="386">
                  <c:v>-1.1400000000001698</c:v>
                </c:pt>
                <c:pt idx="387">
                  <c:v>-1.1300000000001698</c:v>
                </c:pt>
                <c:pt idx="388">
                  <c:v>-1.1200000000001697</c:v>
                </c:pt>
                <c:pt idx="389">
                  <c:v>-1.1100000000001697</c:v>
                </c:pt>
                <c:pt idx="390">
                  <c:v>-1.1000000000001697</c:v>
                </c:pt>
                <c:pt idx="391">
                  <c:v>-1.0900000000001697</c:v>
                </c:pt>
                <c:pt idx="392">
                  <c:v>-1.0800000000001697</c:v>
                </c:pt>
                <c:pt idx="393">
                  <c:v>-1.0700000000001697</c:v>
                </c:pt>
                <c:pt idx="394">
                  <c:v>-1.0600000000001697</c:v>
                </c:pt>
                <c:pt idx="395">
                  <c:v>-1.0500000000001697</c:v>
                </c:pt>
                <c:pt idx="396">
                  <c:v>-1.0400000000001697</c:v>
                </c:pt>
                <c:pt idx="397">
                  <c:v>-1.0300000000001697</c:v>
                </c:pt>
                <c:pt idx="398">
                  <c:v>-1.0200000000001697</c:v>
                </c:pt>
                <c:pt idx="399">
                  <c:v>-1.0100000000001697</c:v>
                </c:pt>
                <c:pt idx="400">
                  <c:v>-1.0000000000001696</c:v>
                </c:pt>
                <c:pt idx="401">
                  <c:v>-0.99000000000016963</c:v>
                </c:pt>
                <c:pt idx="402">
                  <c:v>-0.98000000000016962</c:v>
                </c:pt>
                <c:pt idx="403">
                  <c:v>-0.97000000000016962</c:v>
                </c:pt>
                <c:pt idx="404">
                  <c:v>-0.96000000000016961</c:v>
                </c:pt>
                <c:pt idx="405">
                  <c:v>-0.9500000000001696</c:v>
                </c:pt>
                <c:pt idx="406">
                  <c:v>-0.94000000000016959</c:v>
                </c:pt>
                <c:pt idx="407">
                  <c:v>-0.93000000000016958</c:v>
                </c:pt>
                <c:pt idx="408">
                  <c:v>-0.92000000000016957</c:v>
                </c:pt>
                <c:pt idx="409">
                  <c:v>-0.91000000000016956</c:v>
                </c:pt>
                <c:pt idx="410">
                  <c:v>-0.90000000000016955</c:v>
                </c:pt>
                <c:pt idx="411">
                  <c:v>-0.89000000000016954</c:v>
                </c:pt>
                <c:pt idx="412">
                  <c:v>-0.88000000000016954</c:v>
                </c:pt>
                <c:pt idx="413">
                  <c:v>-0.87000000000016953</c:v>
                </c:pt>
                <c:pt idx="414">
                  <c:v>-0.86000000000016952</c:v>
                </c:pt>
                <c:pt idx="415">
                  <c:v>-0.85000000000016951</c:v>
                </c:pt>
                <c:pt idx="416">
                  <c:v>-0.8400000000001695</c:v>
                </c:pt>
                <c:pt idx="417">
                  <c:v>-0.83000000000016949</c:v>
                </c:pt>
                <c:pt idx="418">
                  <c:v>-0.82000000000016948</c:v>
                </c:pt>
                <c:pt idx="419">
                  <c:v>-0.81000000000016947</c:v>
                </c:pt>
                <c:pt idx="420">
                  <c:v>-0.80000000000016946</c:v>
                </c:pt>
                <c:pt idx="421">
                  <c:v>-0.79000000000016946</c:v>
                </c:pt>
                <c:pt idx="422">
                  <c:v>-0.78000000000016945</c:v>
                </c:pt>
                <c:pt idx="423">
                  <c:v>-0.77000000000016944</c:v>
                </c:pt>
                <c:pt idx="424">
                  <c:v>-0.76000000000016943</c:v>
                </c:pt>
                <c:pt idx="425">
                  <c:v>-0.75000000000016942</c:v>
                </c:pt>
                <c:pt idx="426">
                  <c:v>-0.74000000000016941</c:v>
                </c:pt>
                <c:pt idx="427">
                  <c:v>-0.7300000000001694</c:v>
                </c:pt>
                <c:pt idx="428">
                  <c:v>-0.72000000000016939</c:v>
                </c:pt>
                <c:pt idx="429">
                  <c:v>-0.71000000000016938</c:v>
                </c:pt>
                <c:pt idx="430">
                  <c:v>-0.70000000000016938</c:v>
                </c:pt>
                <c:pt idx="431">
                  <c:v>-0.69000000000016937</c:v>
                </c:pt>
                <c:pt idx="432">
                  <c:v>-0.68000000000016936</c:v>
                </c:pt>
                <c:pt idx="433">
                  <c:v>-0.67000000000016935</c:v>
                </c:pt>
                <c:pt idx="434">
                  <c:v>-0.66000000000016934</c:v>
                </c:pt>
                <c:pt idx="435">
                  <c:v>-0.65000000000016933</c:v>
                </c:pt>
                <c:pt idx="436">
                  <c:v>-0.64000000000016932</c:v>
                </c:pt>
                <c:pt idx="437">
                  <c:v>-0.63000000000016931</c:v>
                </c:pt>
                <c:pt idx="438">
                  <c:v>-0.6200000000001693</c:v>
                </c:pt>
                <c:pt idx="439">
                  <c:v>-0.6100000000001693</c:v>
                </c:pt>
                <c:pt idx="440">
                  <c:v>-0.60000000000016929</c:v>
                </c:pt>
                <c:pt idx="441">
                  <c:v>-0.59000000000016928</c:v>
                </c:pt>
                <c:pt idx="442">
                  <c:v>-0.58000000000016927</c:v>
                </c:pt>
                <c:pt idx="443">
                  <c:v>-0.57000000000016926</c:v>
                </c:pt>
                <c:pt idx="444">
                  <c:v>-0.56000000000016925</c:v>
                </c:pt>
                <c:pt idx="445">
                  <c:v>-0.55000000000016924</c:v>
                </c:pt>
                <c:pt idx="446">
                  <c:v>-0.54000000000016923</c:v>
                </c:pt>
                <c:pt idx="447">
                  <c:v>-0.53000000000016922</c:v>
                </c:pt>
                <c:pt idx="448">
                  <c:v>-0.52000000000016922</c:v>
                </c:pt>
                <c:pt idx="449">
                  <c:v>-0.51000000000016921</c:v>
                </c:pt>
                <c:pt idx="450">
                  <c:v>-0.5000000000001692</c:v>
                </c:pt>
                <c:pt idx="451">
                  <c:v>-0.49000000000016919</c:v>
                </c:pt>
                <c:pt idx="452">
                  <c:v>-0.48000000000016918</c:v>
                </c:pt>
                <c:pt idx="453">
                  <c:v>-0.47000000000016917</c:v>
                </c:pt>
                <c:pt idx="454">
                  <c:v>-0.46000000000016916</c:v>
                </c:pt>
                <c:pt idx="455">
                  <c:v>-0.45000000000016915</c:v>
                </c:pt>
                <c:pt idx="456">
                  <c:v>-0.44000000000016914</c:v>
                </c:pt>
                <c:pt idx="457">
                  <c:v>-0.43000000000016914</c:v>
                </c:pt>
                <c:pt idx="458">
                  <c:v>-0.42000000000016913</c:v>
                </c:pt>
                <c:pt idx="459">
                  <c:v>-0.41000000000016912</c:v>
                </c:pt>
                <c:pt idx="460">
                  <c:v>-0.40000000000016911</c:v>
                </c:pt>
                <c:pt idx="461">
                  <c:v>-0.3900000000001691</c:v>
                </c:pt>
                <c:pt idx="462">
                  <c:v>-0.38000000000016909</c:v>
                </c:pt>
                <c:pt idx="463">
                  <c:v>-0.37000000000016908</c:v>
                </c:pt>
                <c:pt idx="464">
                  <c:v>-0.36000000000016907</c:v>
                </c:pt>
                <c:pt idx="465">
                  <c:v>-0.35000000000016906</c:v>
                </c:pt>
                <c:pt idx="466">
                  <c:v>-0.34000000000016906</c:v>
                </c:pt>
                <c:pt idx="467">
                  <c:v>-0.33000000000016905</c:v>
                </c:pt>
                <c:pt idx="468">
                  <c:v>-0.32000000000016904</c:v>
                </c:pt>
                <c:pt idx="469">
                  <c:v>-0.31000000000016903</c:v>
                </c:pt>
                <c:pt idx="470">
                  <c:v>-0.30000000000016902</c:v>
                </c:pt>
                <c:pt idx="471">
                  <c:v>-0.29000000000016901</c:v>
                </c:pt>
                <c:pt idx="472">
                  <c:v>-0.280000000000169</c:v>
                </c:pt>
                <c:pt idx="473">
                  <c:v>-0.27000000000016899</c:v>
                </c:pt>
                <c:pt idx="474">
                  <c:v>-0.26000000000016898</c:v>
                </c:pt>
                <c:pt idx="475">
                  <c:v>-0.25000000000016898</c:v>
                </c:pt>
                <c:pt idx="476">
                  <c:v>-0.24000000000016897</c:v>
                </c:pt>
                <c:pt idx="477">
                  <c:v>-0.23000000000016896</c:v>
                </c:pt>
                <c:pt idx="478">
                  <c:v>-0.22000000000016895</c:v>
                </c:pt>
                <c:pt idx="479">
                  <c:v>-0.21000000000016894</c:v>
                </c:pt>
                <c:pt idx="480">
                  <c:v>-0.20000000000016893</c:v>
                </c:pt>
                <c:pt idx="481">
                  <c:v>-0.19000000000016892</c:v>
                </c:pt>
                <c:pt idx="482">
                  <c:v>-0.18000000000016891</c:v>
                </c:pt>
                <c:pt idx="483">
                  <c:v>-0.1700000000001689</c:v>
                </c:pt>
                <c:pt idx="484">
                  <c:v>-0.1600000000001689</c:v>
                </c:pt>
                <c:pt idx="485">
                  <c:v>-0.15000000000016889</c:v>
                </c:pt>
                <c:pt idx="486">
                  <c:v>-0.14000000000016888</c:v>
                </c:pt>
                <c:pt idx="487">
                  <c:v>-0.13000000000016887</c:v>
                </c:pt>
                <c:pt idx="488">
                  <c:v>-0.12000000000016887</c:v>
                </c:pt>
                <c:pt idx="489">
                  <c:v>-0.11000000000016888</c:v>
                </c:pt>
                <c:pt idx="490">
                  <c:v>-0.10000000000016888</c:v>
                </c:pt>
                <c:pt idx="491">
                  <c:v>-9.0000000000168889E-2</c:v>
                </c:pt>
                <c:pt idx="492">
                  <c:v>-8.0000000000168894E-2</c:v>
                </c:pt>
                <c:pt idx="493">
                  <c:v>-7.0000000000168899E-2</c:v>
                </c:pt>
                <c:pt idx="494">
                  <c:v>-6.0000000000168897E-2</c:v>
                </c:pt>
                <c:pt idx="495">
                  <c:v>-5.0000000000168895E-2</c:v>
                </c:pt>
                <c:pt idx="496">
                  <c:v>-4.0000000000168894E-2</c:v>
                </c:pt>
                <c:pt idx="497">
                  <c:v>-3.0000000000168892E-2</c:v>
                </c:pt>
                <c:pt idx="498">
                  <c:v>-2.000000000016889E-2</c:v>
                </c:pt>
                <c:pt idx="499">
                  <c:v>-1.0000000000168889E-2</c:v>
                </c:pt>
                <c:pt idx="500">
                  <c:v>-1.6888920817414999E-13</c:v>
                </c:pt>
                <c:pt idx="501">
                  <c:v>9.999999999831111E-3</c:v>
                </c:pt>
                <c:pt idx="502">
                  <c:v>1.9999999999831111E-2</c:v>
                </c:pt>
                <c:pt idx="503">
                  <c:v>2.9999999999831113E-2</c:v>
                </c:pt>
                <c:pt idx="504">
                  <c:v>3.9999999999831115E-2</c:v>
                </c:pt>
                <c:pt idx="505">
                  <c:v>4.9999999999831117E-2</c:v>
                </c:pt>
                <c:pt idx="506">
                  <c:v>5.9999999999831119E-2</c:v>
                </c:pt>
                <c:pt idx="507">
                  <c:v>6.9999999999831114E-2</c:v>
                </c:pt>
                <c:pt idx="508">
                  <c:v>7.9999999999831109E-2</c:v>
                </c:pt>
                <c:pt idx="509">
                  <c:v>8.9999999999831104E-2</c:v>
                </c:pt>
                <c:pt idx="510">
                  <c:v>9.9999999999831099E-2</c:v>
                </c:pt>
                <c:pt idx="511">
                  <c:v>0.10999999999983109</c:v>
                </c:pt>
                <c:pt idx="512">
                  <c:v>0.11999999999983109</c:v>
                </c:pt>
                <c:pt idx="513">
                  <c:v>0.12999999999983108</c:v>
                </c:pt>
                <c:pt idx="514">
                  <c:v>0.13999999999983109</c:v>
                </c:pt>
                <c:pt idx="515">
                  <c:v>0.1499999999998311</c:v>
                </c:pt>
                <c:pt idx="516">
                  <c:v>0.15999999999983111</c:v>
                </c:pt>
                <c:pt idx="517">
                  <c:v>0.16999999999983112</c:v>
                </c:pt>
                <c:pt idx="518">
                  <c:v>0.17999999999983113</c:v>
                </c:pt>
                <c:pt idx="519">
                  <c:v>0.18999999999983114</c:v>
                </c:pt>
                <c:pt idx="520">
                  <c:v>0.19999999999983115</c:v>
                </c:pt>
                <c:pt idx="521">
                  <c:v>0.20999999999983116</c:v>
                </c:pt>
                <c:pt idx="522">
                  <c:v>0.21999999999983116</c:v>
                </c:pt>
                <c:pt idx="523">
                  <c:v>0.22999999999983117</c:v>
                </c:pt>
                <c:pt idx="524">
                  <c:v>0.23999999999983118</c:v>
                </c:pt>
                <c:pt idx="525">
                  <c:v>0.24999999999983119</c:v>
                </c:pt>
                <c:pt idx="526">
                  <c:v>0.2599999999998312</c:v>
                </c:pt>
                <c:pt idx="527">
                  <c:v>0.26999999999983121</c:v>
                </c:pt>
                <c:pt idx="528">
                  <c:v>0.27999999999983122</c:v>
                </c:pt>
                <c:pt idx="529">
                  <c:v>0.28999999999983123</c:v>
                </c:pt>
                <c:pt idx="530">
                  <c:v>0.29999999999983123</c:v>
                </c:pt>
                <c:pt idx="531">
                  <c:v>0.30999999999983124</c:v>
                </c:pt>
                <c:pt idx="532">
                  <c:v>0.31999999999983125</c:v>
                </c:pt>
                <c:pt idx="533">
                  <c:v>0.32999999999983126</c:v>
                </c:pt>
                <c:pt idx="534">
                  <c:v>0.33999999999983127</c:v>
                </c:pt>
                <c:pt idx="535">
                  <c:v>0.34999999999983128</c:v>
                </c:pt>
                <c:pt idx="536">
                  <c:v>0.35999999999983129</c:v>
                </c:pt>
                <c:pt idx="537">
                  <c:v>0.3699999999998313</c:v>
                </c:pt>
                <c:pt idx="538">
                  <c:v>0.37999999999983131</c:v>
                </c:pt>
                <c:pt idx="539">
                  <c:v>0.38999999999983131</c:v>
                </c:pt>
                <c:pt idx="540">
                  <c:v>0.39999999999983132</c:v>
                </c:pt>
                <c:pt idx="541">
                  <c:v>0.40999999999983133</c:v>
                </c:pt>
                <c:pt idx="542">
                  <c:v>0.41999999999983134</c:v>
                </c:pt>
                <c:pt idx="543">
                  <c:v>0.42999999999983135</c:v>
                </c:pt>
                <c:pt idx="544">
                  <c:v>0.43999999999983136</c:v>
                </c:pt>
                <c:pt idx="545">
                  <c:v>0.44999999999983137</c:v>
                </c:pt>
                <c:pt idx="546">
                  <c:v>0.45999999999983138</c:v>
                </c:pt>
                <c:pt idx="547">
                  <c:v>0.46999999999983139</c:v>
                </c:pt>
                <c:pt idx="548">
                  <c:v>0.47999999999983139</c:v>
                </c:pt>
                <c:pt idx="549">
                  <c:v>0.4899999999998314</c:v>
                </c:pt>
                <c:pt idx="550">
                  <c:v>0.49999999999983141</c:v>
                </c:pt>
                <c:pt idx="551">
                  <c:v>0.50999999999983137</c:v>
                </c:pt>
                <c:pt idx="552">
                  <c:v>0.51999999999983137</c:v>
                </c:pt>
                <c:pt idx="553">
                  <c:v>0.52999999999983138</c:v>
                </c:pt>
                <c:pt idx="554">
                  <c:v>0.53999999999983139</c:v>
                </c:pt>
                <c:pt idx="555">
                  <c:v>0.5499999999998314</c:v>
                </c:pt>
                <c:pt idx="556">
                  <c:v>0.55999999999983141</c:v>
                </c:pt>
                <c:pt idx="557">
                  <c:v>0.56999999999983142</c:v>
                </c:pt>
                <c:pt idx="558">
                  <c:v>0.57999999999983143</c:v>
                </c:pt>
                <c:pt idx="559">
                  <c:v>0.58999999999983144</c:v>
                </c:pt>
                <c:pt idx="560">
                  <c:v>0.59999999999983145</c:v>
                </c:pt>
                <c:pt idx="561">
                  <c:v>0.60999999999983145</c:v>
                </c:pt>
                <c:pt idx="562">
                  <c:v>0.61999999999983146</c:v>
                </c:pt>
                <c:pt idx="563">
                  <c:v>0.62999999999983147</c:v>
                </c:pt>
                <c:pt idx="564">
                  <c:v>0.63999999999983148</c:v>
                </c:pt>
                <c:pt idx="565">
                  <c:v>0.64999999999983149</c:v>
                </c:pt>
                <c:pt idx="566">
                  <c:v>0.6599999999998315</c:v>
                </c:pt>
                <c:pt idx="567">
                  <c:v>0.66999999999983151</c:v>
                </c:pt>
                <c:pt idx="568">
                  <c:v>0.67999999999983152</c:v>
                </c:pt>
                <c:pt idx="569">
                  <c:v>0.68999999999983153</c:v>
                </c:pt>
                <c:pt idx="570">
                  <c:v>0.69999999999983153</c:v>
                </c:pt>
                <c:pt idx="571">
                  <c:v>0.70999999999983154</c:v>
                </c:pt>
                <c:pt idx="572">
                  <c:v>0.71999999999983155</c:v>
                </c:pt>
                <c:pt idx="573">
                  <c:v>0.72999999999983156</c:v>
                </c:pt>
                <c:pt idx="574">
                  <c:v>0.73999999999983157</c:v>
                </c:pt>
                <c:pt idx="575">
                  <c:v>0.74999999999983158</c:v>
                </c:pt>
                <c:pt idx="576">
                  <c:v>0.75999999999983159</c:v>
                </c:pt>
                <c:pt idx="577">
                  <c:v>0.7699999999998316</c:v>
                </c:pt>
                <c:pt idx="578">
                  <c:v>0.77999999999983161</c:v>
                </c:pt>
                <c:pt idx="579">
                  <c:v>0.78999999999983161</c:v>
                </c:pt>
                <c:pt idx="580">
                  <c:v>0.79999999999983162</c:v>
                </c:pt>
                <c:pt idx="581">
                  <c:v>0.80999999999983163</c:v>
                </c:pt>
                <c:pt idx="582">
                  <c:v>0.81999999999983164</c:v>
                </c:pt>
                <c:pt idx="583">
                  <c:v>0.82999999999983165</c:v>
                </c:pt>
                <c:pt idx="584">
                  <c:v>0.83999999999983166</c:v>
                </c:pt>
                <c:pt idx="585">
                  <c:v>0.84999999999983167</c:v>
                </c:pt>
                <c:pt idx="586">
                  <c:v>0.85999999999983168</c:v>
                </c:pt>
                <c:pt idx="587">
                  <c:v>0.86999999999983169</c:v>
                </c:pt>
                <c:pt idx="588">
                  <c:v>0.87999999999983169</c:v>
                </c:pt>
                <c:pt idx="589">
                  <c:v>0.8899999999998317</c:v>
                </c:pt>
                <c:pt idx="590">
                  <c:v>0.89999999999983171</c:v>
                </c:pt>
                <c:pt idx="591">
                  <c:v>0.90999999999983172</c:v>
                </c:pt>
                <c:pt idx="592">
                  <c:v>0.91999999999983173</c:v>
                </c:pt>
                <c:pt idx="593">
                  <c:v>0.92999999999983174</c:v>
                </c:pt>
                <c:pt idx="594">
                  <c:v>0.93999999999983175</c:v>
                </c:pt>
                <c:pt idx="595">
                  <c:v>0.94999999999983176</c:v>
                </c:pt>
                <c:pt idx="596">
                  <c:v>0.95999999999983177</c:v>
                </c:pt>
                <c:pt idx="597">
                  <c:v>0.96999999999983177</c:v>
                </c:pt>
                <c:pt idx="598">
                  <c:v>0.97999999999983178</c:v>
                </c:pt>
                <c:pt idx="599">
                  <c:v>0.98999999999983179</c:v>
                </c:pt>
                <c:pt idx="600">
                  <c:v>0.9999999999998318</c:v>
                </c:pt>
                <c:pt idx="601">
                  <c:v>1.0099999999998317</c:v>
                </c:pt>
                <c:pt idx="602">
                  <c:v>1.0199999999998317</c:v>
                </c:pt>
                <c:pt idx="603">
                  <c:v>1.0299999999998317</c:v>
                </c:pt>
                <c:pt idx="604">
                  <c:v>1.0399999999998317</c:v>
                </c:pt>
                <c:pt idx="605">
                  <c:v>1.0499999999998317</c:v>
                </c:pt>
                <c:pt idx="606">
                  <c:v>1.0599999999998317</c:v>
                </c:pt>
                <c:pt idx="607">
                  <c:v>1.0699999999998318</c:v>
                </c:pt>
                <c:pt idx="608">
                  <c:v>1.0799999999998318</c:v>
                </c:pt>
                <c:pt idx="609">
                  <c:v>1.0899999999998318</c:v>
                </c:pt>
                <c:pt idx="610">
                  <c:v>1.0999999999998318</c:v>
                </c:pt>
                <c:pt idx="611">
                  <c:v>1.1099999999998318</c:v>
                </c:pt>
                <c:pt idx="612">
                  <c:v>1.1199999999998318</c:v>
                </c:pt>
                <c:pt idx="613">
                  <c:v>1.1299999999998318</c:v>
                </c:pt>
                <c:pt idx="614">
                  <c:v>1.1399999999998318</c:v>
                </c:pt>
                <c:pt idx="615">
                  <c:v>1.1499999999998318</c:v>
                </c:pt>
                <c:pt idx="616">
                  <c:v>1.1599999999998318</c:v>
                </c:pt>
                <c:pt idx="617">
                  <c:v>1.1699999999998318</c:v>
                </c:pt>
                <c:pt idx="618">
                  <c:v>1.1799999999998319</c:v>
                </c:pt>
                <c:pt idx="619">
                  <c:v>1.1899999999998319</c:v>
                </c:pt>
                <c:pt idx="620">
                  <c:v>1.1999999999998319</c:v>
                </c:pt>
                <c:pt idx="621">
                  <c:v>1.2099999999998319</c:v>
                </c:pt>
                <c:pt idx="622">
                  <c:v>1.2199999999998319</c:v>
                </c:pt>
                <c:pt idx="623">
                  <c:v>1.2299999999998319</c:v>
                </c:pt>
                <c:pt idx="624">
                  <c:v>1.2399999999998319</c:v>
                </c:pt>
                <c:pt idx="625">
                  <c:v>1.2499999999998319</c:v>
                </c:pt>
                <c:pt idx="626">
                  <c:v>1.2599999999998319</c:v>
                </c:pt>
                <c:pt idx="627">
                  <c:v>1.2699999999998319</c:v>
                </c:pt>
                <c:pt idx="628">
                  <c:v>1.2799999999998319</c:v>
                </c:pt>
                <c:pt idx="629">
                  <c:v>1.2899999999998319</c:v>
                </c:pt>
                <c:pt idx="630">
                  <c:v>1.299999999999832</c:v>
                </c:pt>
                <c:pt idx="631">
                  <c:v>1.309999999999832</c:v>
                </c:pt>
                <c:pt idx="632">
                  <c:v>1.319999999999832</c:v>
                </c:pt>
                <c:pt idx="633">
                  <c:v>1.329999999999832</c:v>
                </c:pt>
                <c:pt idx="634">
                  <c:v>1.339999999999832</c:v>
                </c:pt>
                <c:pt idx="635">
                  <c:v>1.349999999999832</c:v>
                </c:pt>
                <c:pt idx="636">
                  <c:v>1.359999999999832</c:v>
                </c:pt>
                <c:pt idx="637">
                  <c:v>1.369999999999832</c:v>
                </c:pt>
                <c:pt idx="638">
                  <c:v>1.379999999999832</c:v>
                </c:pt>
                <c:pt idx="639">
                  <c:v>1.389999999999832</c:v>
                </c:pt>
                <c:pt idx="640">
                  <c:v>1.399999999999832</c:v>
                </c:pt>
                <c:pt idx="641">
                  <c:v>1.4099999999998321</c:v>
                </c:pt>
                <c:pt idx="642">
                  <c:v>1.4199999999998321</c:v>
                </c:pt>
                <c:pt idx="643">
                  <c:v>1.4299999999998321</c:v>
                </c:pt>
                <c:pt idx="644">
                  <c:v>1.4399999999998321</c:v>
                </c:pt>
                <c:pt idx="645">
                  <c:v>1.4499999999998321</c:v>
                </c:pt>
                <c:pt idx="646">
                  <c:v>1.4599999999998321</c:v>
                </c:pt>
                <c:pt idx="647">
                  <c:v>1.4699999999998321</c:v>
                </c:pt>
                <c:pt idx="648">
                  <c:v>1.4799999999998321</c:v>
                </c:pt>
                <c:pt idx="649">
                  <c:v>1.4899999999998321</c:v>
                </c:pt>
                <c:pt idx="650">
                  <c:v>1.4999999999998321</c:v>
                </c:pt>
                <c:pt idx="651">
                  <c:v>1.5099999999998321</c:v>
                </c:pt>
                <c:pt idx="652">
                  <c:v>1.5199999999998322</c:v>
                </c:pt>
                <c:pt idx="653">
                  <c:v>1.5299999999998322</c:v>
                </c:pt>
                <c:pt idx="654">
                  <c:v>1.5399999999998322</c:v>
                </c:pt>
                <c:pt idx="655">
                  <c:v>1.5499999999998322</c:v>
                </c:pt>
                <c:pt idx="656">
                  <c:v>1.5599999999998322</c:v>
                </c:pt>
                <c:pt idx="657">
                  <c:v>1.5699999999998322</c:v>
                </c:pt>
                <c:pt idx="658">
                  <c:v>1.5799999999998322</c:v>
                </c:pt>
                <c:pt idx="659">
                  <c:v>1.5899999999998322</c:v>
                </c:pt>
                <c:pt idx="660">
                  <c:v>1.5999999999998322</c:v>
                </c:pt>
                <c:pt idx="661">
                  <c:v>1.6099999999998322</c:v>
                </c:pt>
                <c:pt idx="662">
                  <c:v>1.6199999999998322</c:v>
                </c:pt>
                <c:pt idx="663">
                  <c:v>1.6299999999998322</c:v>
                </c:pt>
                <c:pt idx="664">
                  <c:v>1.6399999999998323</c:v>
                </c:pt>
                <c:pt idx="665">
                  <c:v>1.6499999999998323</c:v>
                </c:pt>
                <c:pt idx="666">
                  <c:v>1.6599999999998323</c:v>
                </c:pt>
                <c:pt idx="667">
                  <c:v>1.6699999999998323</c:v>
                </c:pt>
                <c:pt idx="668">
                  <c:v>1.6799999999998323</c:v>
                </c:pt>
                <c:pt idx="669">
                  <c:v>1.6899999999998323</c:v>
                </c:pt>
                <c:pt idx="670">
                  <c:v>1.6999999999998323</c:v>
                </c:pt>
                <c:pt idx="671">
                  <c:v>1.7099999999998323</c:v>
                </c:pt>
                <c:pt idx="672">
                  <c:v>1.7199999999998323</c:v>
                </c:pt>
                <c:pt idx="673">
                  <c:v>1.7299999999998323</c:v>
                </c:pt>
                <c:pt idx="674">
                  <c:v>1.7399999999998323</c:v>
                </c:pt>
                <c:pt idx="675">
                  <c:v>1.7499999999998324</c:v>
                </c:pt>
                <c:pt idx="676">
                  <c:v>1.7599999999998324</c:v>
                </c:pt>
                <c:pt idx="677">
                  <c:v>1.7699999999998324</c:v>
                </c:pt>
                <c:pt idx="678">
                  <c:v>1.7799999999998324</c:v>
                </c:pt>
                <c:pt idx="679">
                  <c:v>1.7899999999998324</c:v>
                </c:pt>
                <c:pt idx="680">
                  <c:v>1.7999999999998324</c:v>
                </c:pt>
                <c:pt idx="681">
                  <c:v>1.8099999999998324</c:v>
                </c:pt>
                <c:pt idx="682">
                  <c:v>1.8199999999998324</c:v>
                </c:pt>
                <c:pt idx="683">
                  <c:v>1.8299999999998324</c:v>
                </c:pt>
                <c:pt idx="684">
                  <c:v>1.8399999999998324</c:v>
                </c:pt>
                <c:pt idx="685">
                  <c:v>1.8499999999998324</c:v>
                </c:pt>
                <c:pt idx="686">
                  <c:v>1.8599999999998325</c:v>
                </c:pt>
                <c:pt idx="687">
                  <c:v>1.8699999999998325</c:v>
                </c:pt>
                <c:pt idx="688">
                  <c:v>1.8799999999998325</c:v>
                </c:pt>
                <c:pt idx="689">
                  <c:v>1.8899999999998325</c:v>
                </c:pt>
                <c:pt idx="690">
                  <c:v>1.8999999999998325</c:v>
                </c:pt>
                <c:pt idx="691">
                  <c:v>1.9099999999998325</c:v>
                </c:pt>
                <c:pt idx="692">
                  <c:v>1.9199999999998325</c:v>
                </c:pt>
                <c:pt idx="693">
                  <c:v>1.9299999999998325</c:v>
                </c:pt>
                <c:pt idx="694">
                  <c:v>1.9399999999998325</c:v>
                </c:pt>
                <c:pt idx="695">
                  <c:v>1.9499999999998325</c:v>
                </c:pt>
                <c:pt idx="696">
                  <c:v>1.9599999999998325</c:v>
                </c:pt>
                <c:pt idx="697">
                  <c:v>1.9699999999998326</c:v>
                </c:pt>
                <c:pt idx="698">
                  <c:v>1.9799999999998326</c:v>
                </c:pt>
                <c:pt idx="699">
                  <c:v>1.9899999999998326</c:v>
                </c:pt>
                <c:pt idx="700">
                  <c:v>1.9999999999998326</c:v>
                </c:pt>
                <c:pt idx="701">
                  <c:v>2.0099999999998324</c:v>
                </c:pt>
                <c:pt idx="702">
                  <c:v>2.0199999999998322</c:v>
                </c:pt>
                <c:pt idx="703">
                  <c:v>2.0299999999998319</c:v>
                </c:pt>
                <c:pt idx="704">
                  <c:v>2.0399999999998317</c:v>
                </c:pt>
                <c:pt idx="705">
                  <c:v>2.0499999999998315</c:v>
                </c:pt>
                <c:pt idx="706">
                  <c:v>2.0599999999998313</c:v>
                </c:pt>
                <c:pt idx="707">
                  <c:v>2.0699999999998311</c:v>
                </c:pt>
                <c:pt idx="708">
                  <c:v>2.0799999999998309</c:v>
                </c:pt>
                <c:pt idx="709">
                  <c:v>2.0899999999998307</c:v>
                </c:pt>
                <c:pt idx="710">
                  <c:v>2.0999999999998304</c:v>
                </c:pt>
                <c:pt idx="711">
                  <c:v>2.1099999999998302</c:v>
                </c:pt>
                <c:pt idx="712">
                  <c:v>2.11999999999983</c:v>
                </c:pt>
                <c:pt idx="713">
                  <c:v>2.1299999999998298</c:v>
                </c:pt>
                <c:pt idx="714">
                  <c:v>2.1399999999998296</c:v>
                </c:pt>
                <c:pt idx="715">
                  <c:v>2.1499999999998294</c:v>
                </c:pt>
                <c:pt idx="716">
                  <c:v>2.1599999999998292</c:v>
                </c:pt>
                <c:pt idx="717">
                  <c:v>2.169999999999829</c:v>
                </c:pt>
                <c:pt idx="718">
                  <c:v>2.1799999999998287</c:v>
                </c:pt>
                <c:pt idx="719">
                  <c:v>2.1899999999998285</c:v>
                </c:pt>
                <c:pt idx="720">
                  <c:v>2.1999999999998283</c:v>
                </c:pt>
                <c:pt idx="721">
                  <c:v>2.2099999999998281</c:v>
                </c:pt>
                <c:pt idx="722">
                  <c:v>2.2199999999998279</c:v>
                </c:pt>
                <c:pt idx="723">
                  <c:v>2.2299999999998277</c:v>
                </c:pt>
                <c:pt idx="724">
                  <c:v>2.2399999999998275</c:v>
                </c:pt>
                <c:pt idx="725">
                  <c:v>2.2499999999998272</c:v>
                </c:pt>
                <c:pt idx="726">
                  <c:v>2.259999999999827</c:v>
                </c:pt>
                <c:pt idx="727">
                  <c:v>2.2699999999998268</c:v>
                </c:pt>
                <c:pt idx="728">
                  <c:v>2.2799999999998266</c:v>
                </c:pt>
                <c:pt idx="729">
                  <c:v>2.2899999999998264</c:v>
                </c:pt>
                <c:pt idx="730">
                  <c:v>2.2999999999998262</c:v>
                </c:pt>
                <c:pt idx="731">
                  <c:v>2.309999999999826</c:v>
                </c:pt>
                <c:pt idx="732">
                  <c:v>2.3199999999998258</c:v>
                </c:pt>
                <c:pt idx="733">
                  <c:v>2.3299999999998255</c:v>
                </c:pt>
                <c:pt idx="734">
                  <c:v>2.3399999999998253</c:v>
                </c:pt>
                <c:pt idx="735">
                  <c:v>2.3499999999998251</c:v>
                </c:pt>
                <c:pt idx="736">
                  <c:v>2.3599999999998249</c:v>
                </c:pt>
                <c:pt idx="737">
                  <c:v>2.3699999999998247</c:v>
                </c:pt>
                <c:pt idx="738">
                  <c:v>2.3799999999998245</c:v>
                </c:pt>
                <c:pt idx="739">
                  <c:v>2.3899999999998243</c:v>
                </c:pt>
                <c:pt idx="740">
                  <c:v>2.3999999999998241</c:v>
                </c:pt>
                <c:pt idx="741">
                  <c:v>2.4099999999998238</c:v>
                </c:pt>
                <c:pt idx="742">
                  <c:v>2.4199999999998236</c:v>
                </c:pt>
                <c:pt idx="743">
                  <c:v>2.4299999999998234</c:v>
                </c:pt>
                <c:pt idx="744">
                  <c:v>2.4399999999998232</c:v>
                </c:pt>
                <c:pt idx="745">
                  <c:v>2.449999999999823</c:v>
                </c:pt>
                <c:pt idx="746">
                  <c:v>2.4599999999998228</c:v>
                </c:pt>
                <c:pt idx="747">
                  <c:v>2.4699999999998226</c:v>
                </c:pt>
                <c:pt idx="748">
                  <c:v>2.4799999999998223</c:v>
                </c:pt>
                <c:pt idx="749">
                  <c:v>2.4899999999998221</c:v>
                </c:pt>
                <c:pt idx="750">
                  <c:v>2.4999999999998219</c:v>
                </c:pt>
                <c:pt idx="751">
                  <c:v>2.5099999999998217</c:v>
                </c:pt>
                <c:pt idx="752">
                  <c:v>2.5199999999998215</c:v>
                </c:pt>
                <c:pt idx="753">
                  <c:v>2.5299999999998213</c:v>
                </c:pt>
                <c:pt idx="754">
                  <c:v>2.5399999999998211</c:v>
                </c:pt>
                <c:pt idx="755">
                  <c:v>2.5499999999998209</c:v>
                </c:pt>
                <c:pt idx="756">
                  <c:v>2.5599999999998206</c:v>
                </c:pt>
                <c:pt idx="757">
                  <c:v>2.5699999999998204</c:v>
                </c:pt>
                <c:pt idx="758">
                  <c:v>2.5799999999998202</c:v>
                </c:pt>
                <c:pt idx="759">
                  <c:v>2.58999999999982</c:v>
                </c:pt>
                <c:pt idx="760">
                  <c:v>2.5999999999998198</c:v>
                </c:pt>
                <c:pt idx="761">
                  <c:v>2.6099999999998196</c:v>
                </c:pt>
                <c:pt idx="762">
                  <c:v>2.6199999999998194</c:v>
                </c:pt>
                <c:pt idx="763">
                  <c:v>2.6299999999998191</c:v>
                </c:pt>
                <c:pt idx="764">
                  <c:v>2.6399999999998189</c:v>
                </c:pt>
                <c:pt idx="765">
                  <c:v>2.6499999999998187</c:v>
                </c:pt>
                <c:pt idx="766">
                  <c:v>2.6599999999998185</c:v>
                </c:pt>
                <c:pt idx="767">
                  <c:v>2.6699999999998183</c:v>
                </c:pt>
                <c:pt idx="768">
                  <c:v>2.6799999999998181</c:v>
                </c:pt>
                <c:pt idx="769">
                  <c:v>2.6899999999998179</c:v>
                </c:pt>
                <c:pt idx="770">
                  <c:v>2.6999999999998177</c:v>
                </c:pt>
                <c:pt idx="771">
                  <c:v>2.7099999999998174</c:v>
                </c:pt>
                <c:pt idx="772">
                  <c:v>2.7199999999998172</c:v>
                </c:pt>
                <c:pt idx="773">
                  <c:v>2.729999999999817</c:v>
                </c:pt>
                <c:pt idx="774">
                  <c:v>2.7399999999998168</c:v>
                </c:pt>
                <c:pt idx="775">
                  <c:v>2.7499999999998166</c:v>
                </c:pt>
                <c:pt idx="776">
                  <c:v>2.7599999999998164</c:v>
                </c:pt>
                <c:pt idx="777">
                  <c:v>2.7699999999998162</c:v>
                </c:pt>
                <c:pt idx="778">
                  <c:v>2.779999999999816</c:v>
                </c:pt>
                <c:pt idx="779">
                  <c:v>2.7899999999998157</c:v>
                </c:pt>
                <c:pt idx="780">
                  <c:v>2.7999999999998155</c:v>
                </c:pt>
                <c:pt idx="781">
                  <c:v>2.8099999999998153</c:v>
                </c:pt>
                <c:pt idx="782">
                  <c:v>2.8199999999998151</c:v>
                </c:pt>
                <c:pt idx="783">
                  <c:v>2.8299999999998149</c:v>
                </c:pt>
                <c:pt idx="784">
                  <c:v>2.8399999999998147</c:v>
                </c:pt>
                <c:pt idx="785">
                  <c:v>2.8499999999998145</c:v>
                </c:pt>
                <c:pt idx="786">
                  <c:v>2.8599999999998142</c:v>
                </c:pt>
                <c:pt idx="787">
                  <c:v>2.869999999999814</c:v>
                </c:pt>
                <c:pt idx="788">
                  <c:v>2.8799999999998138</c:v>
                </c:pt>
                <c:pt idx="789">
                  <c:v>2.8899999999998136</c:v>
                </c:pt>
                <c:pt idx="790">
                  <c:v>2.8999999999998134</c:v>
                </c:pt>
                <c:pt idx="791">
                  <c:v>2.9099999999998132</c:v>
                </c:pt>
                <c:pt idx="792">
                  <c:v>2.919999999999813</c:v>
                </c:pt>
                <c:pt idx="793">
                  <c:v>2.9299999999998128</c:v>
                </c:pt>
                <c:pt idx="794">
                  <c:v>2.9399999999998125</c:v>
                </c:pt>
                <c:pt idx="795">
                  <c:v>2.9499999999998123</c:v>
                </c:pt>
                <c:pt idx="796">
                  <c:v>2.9599999999998121</c:v>
                </c:pt>
                <c:pt idx="797">
                  <c:v>2.9699999999998119</c:v>
                </c:pt>
                <c:pt idx="798">
                  <c:v>2.9799999999998117</c:v>
                </c:pt>
                <c:pt idx="799">
                  <c:v>2.9899999999998115</c:v>
                </c:pt>
                <c:pt idx="800">
                  <c:v>2.9999999999998113</c:v>
                </c:pt>
                <c:pt idx="801">
                  <c:v>3.009999999999811</c:v>
                </c:pt>
                <c:pt idx="802">
                  <c:v>3.0199999999998108</c:v>
                </c:pt>
                <c:pt idx="803">
                  <c:v>3.0299999999998106</c:v>
                </c:pt>
                <c:pt idx="804">
                  <c:v>3.0399999999998104</c:v>
                </c:pt>
                <c:pt idx="805">
                  <c:v>3.0499999999998102</c:v>
                </c:pt>
                <c:pt idx="806">
                  <c:v>3.05999999999981</c:v>
                </c:pt>
                <c:pt idx="807">
                  <c:v>3.0699999999998098</c:v>
                </c:pt>
                <c:pt idx="808">
                  <c:v>3.0799999999998096</c:v>
                </c:pt>
                <c:pt idx="809">
                  <c:v>3.0899999999998093</c:v>
                </c:pt>
                <c:pt idx="810">
                  <c:v>3.0999999999998091</c:v>
                </c:pt>
                <c:pt idx="811">
                  <c:v>3.1099999999998089</c:v>
                </c:pt>
                <c:pt idx="812">
                  <c:v>3.1199999999998087</c:v>
                </c:pt>
                <c:pt idx="813">
                  <c:v>3.1299999999998085</c:v>
                </c:pt>
                <c:pt idx="814">
                  <c:v>3.1399999999998083</c:v>
                </c:pt>
                <c:pt idx="815">
                  <c:v>3.1499999999998081</c:v>
                </c:pt>
                <c:pt idx="816">
                  <c:v>3.1599999999998079</c:v>
                </c:pt>
                <c:pt idx="817">
                  <c:v>3.1699999999998076</c:v>
                </c:pt>
                <c:pt idx="818">
                  <c:v>3.1799999999998074</c:v>
                </c:pt>
                <c:pt idx="819">
                  <c:v>3.1899999999998072</c:v>
                </c:pt>
                <c:pt idx="820">
                  <c:v>3.199999999999807</c:v>
                </c:pt>
                <c:pt idx="821">
                  <c:v>3.2099999999998068</c:v>
                </c:pt>
                <c:pt idx="822">
                  <c:v>3.2199999999998066</c:v>
                </c:pt>
                <c:pt idx="823">
                  <c:v>3.2299999999998064</c:v>
                </c:pt>
                <c:pt idx="824">
                  <c:v>3.2399999999998061</c:v>
                </c:pt>
                <c:pt idx="825">
                  <c:v>3.2499999999998059</c:v>
                </c:pt>
                <c:pt idx="826">
                  <c:v>3.2599999999998057</c:v>
                </c:pt>
                <c:pt idx="827">
                  <c:v>3.2699999999998055</c:v>
                </c:pt>
                <c:pt idx="828">
                  <c:v>3.2799999999998053</c:v>
                </c:pt>
                <c:pt idx="829">
                  <c:v>3.2899999999998051</c:v>
                </c:pt>
                <c:pt idx="830">
                  <c:v>3.2999999999998049</c:v>
                </c:pt>
                <c:pt idx="831">
                  <c:v>3.3099999999998047</c:v>
                </c:pt>
                <c:pt idx="832">
                  <c:v>3.3199999999998044</c:v>
                </c:pt>
                <c:pt idx="833">
                  <c:v>3.3299999999998042</c:v>
                </c:pt>
                <c:pt idx="834">
                  <c:v>3.339999999999804</c:v>
                </c:pt>
                <c:pt idx="835">
                  <c:v>3.3499999999998038</c:v>
                </c:pt>
                <c:pt idx="836">
                  <c:v>3.3599999999998036</c:v>
                </c:pt>
                <c:pt idx="837">
                  <c:v>3.3699999999998034</c:v>
                </c:pt>
                <c:pt idx="838">
                  <c:v>3.3799999999998032</c:v>
                </c:pt>
                <c:pt idx="839">
                  <c:v>3.3899999999998029</c:v>
                </c:pt>
                <c:pt idx="840">
                  <c:v>3.3999999999998027</c:v>
                </c:pt>
                <c:pt idx="841">
                  <c:v>3.4099999999998025</c:v>
                </c:pt>
                <c:pt idx="842">
                  <c:v>3.4199999999998023</c:v>
                </c:pt>
                <c:pt idx="843">
                  <c:v>3.4299999999998021</c:v>
                </c:pt>
                <c:pt idx="844">
                  <c:v>3.4399999999998019</c:v>
                </c:pt>
                <c:pt idx="845">
                  <c:v>3.4499999999998017</c:v>
                </c:pt>
                <c:pt idx="846">
                  <c:v>3.4599999999998015</c:v>
                </c:pt>
                <c:pt idx="847">
                  <c:v>3.4699999999998012</c:v>
                </c:pt>
                <c:pt idx="848">
                  <c:v>3.479999999999801</c:v>
                </c:pt>
                <c:pt idx="849">
                  <c:v>3.4899999999998008</c:v>
                </c:pt>
                <c:pt idx="850">
                  <c:v>3.4999999999998006</c:v>
                </c:pt>
                <c:pt idx="851">
                  <c:v>3.5099999999998004</c:v>
                </c:pt>
                <c:pt idx="852">
                  <c:v>3.5199999999998002</c:v>
                </c:pt>
                <c:pt idx="853">
                  <c:v>3.5299999999998</c:v>
                </c:pt>
                <c:pt idx="854">
                  <c:v>3.5399999999997998</c:v>
                </c:pt>
                <c:pt idx="855">
                  <c:v>3.5499999999997995</c:v>
                </c:pt>
                <c:pt idx="856">
                  <c:v>3.5599999999997993</c:v>
                </c:pt>
                <c:pt idx="857">
                  <c:v>3.5699999999997991</c:v>
                </c:pt>
                <c:pt idx="858">
                  <c:v>3.5799999999997989</c:v>
                </c:pt>
                <c:pt idx="859">
                  <c:v>3.5899999999997987</c:v>
                </c:pt>
                <c:pt idx="860">
                  <c:v>3.5999999999997985</c:v>
                </c:pt>
                <c:pt idx="861">
                  <c:v>3.6099999999997983</c:v>
                </c:pt>
                <c:pt idx="862">
                  <c:v>3.619999999999798</c:v>
                </c:pt>
                <c:pt idx="863">
                  <c:v>3.6299999999997978</c:v>
                </c:pt>
                <c:pt idx="864">
                  <c:v>3.6399999999997976</c:v>
                </c:pt>
                <c:pt idx="865">
                  <c:v>3.6499999999997974</c:v>
                </c:pt>
                <c:pt idx="866">
                  <c:v>3.6599999999997972</c:v>
                </c:pt>
                <c:pt idx="867">
                  <c:v>3.669999999999797</c:v>
                </c:pt>
                <c:pt idx="868">
                  <c:v>3.6799999999997968</c:v>
                </c:pt>
                <c:pt idx="869">
                  <c:v>3.6899999999997966</c:v>
                </c:pt>
                <c:pt idx="870">
                  <c:v>3.6999999999997963</c:v>
                </c:pt>
                <c:pt idx="871">
                  <c:v>3.7099999999997961</c:v>
                </c:pt>
                <c:pt idx="872">
                  <c:v>3.7199999999997959</c:v>
                </c:pt>
                <c:pt idx="873">
                  <c:v>3.7299999999997957</c:v>
                </c:pt>
                <c:pt idx="874">
                  <c:v>3.7399999999997955</c:v>
                </c:pt>
                <c:pt idx="875">
                  <c:v>3.7499999999997953</c:v>
                </c:pt>
                <c:pt idx="876">
                  <c:v>3.7599999999997951</c:v>
                </c:pt>
                <c:pt idx="877">
                  <c:v>3.7699999999997948</c:v>
                </c:pt>
                <c:pt idx="878">
                  <c:v>3.7799999999997946</c:v>
                </c:pt>
                <c:pt idx="879">
                  <c:v>3.7899999999997944</c:v>
                </c:pt>
                <c:pt idx="880">
                  <c:v>3.7999999999997942</c:v>
                </c:pt>
                <c:pt idx="881">
                  <c:v>3.809999999999794</c:v>
                </c:pt>
                <c:pt idx="882">
                  <c:v>3.8199999999997938</c:v>
                </c:pt>
                <c:pt idx="883">
                  <c:v>3.8299999999997936</c:v>
                </c:pt>
                <c:pt idx="884">
                  <c:v>3.8399999999997934</c:v>
                </c:pt>
                <c:pt idx="885">
                  <c:v>3.8499999999997931</c:v>
                </c:pt>
                <c:pt idx="886">
                  <c:v>3.8599999999997929</c:v>
                </c:pt>
                <c:pt idx="887">
                  <c:v>3.8699999999997927</c:v>
                </c:pt>
                <c:pt idx="888">
                  <c:v>3.8799999999997925</c:v>
                </c:pt>
                <c:pt idx="889">
                  <c:v>3.8899999999997923</c:v>
                </c:pt>
                <c:pt idx="890">
                  <c:v>3.8999999999997921</c:v>
                </c:pt>
                <c:pt idx="891">
                  <c:v>3.9099999999997919</c:v>
                </c:pt>
                <c:pt idx="892">
                  <c:v>3.9199999999997917</c:v>
                </c:pt>
                <c:pt idx="893">
                  <c:v>3.9299999999997914</c:v>
                </c:pt>
                <c:pt idx="894">
                  <c:v>3.9399999999997912</c:v>
                </c:pt>
                <c:pt idx="895">
                  <c:v>3.949999999999791</c:v>
                </c:pt>
                <c:pt idx="896">
                  <c:v>3.9599999999997908</c:v>
                </c:pt>
                <c:pt idx="897">
                  <c:v>3.9699999999997906</c:v>
                </c:pt>
                <c:pt idx="898">
                  <c:v>3.9799999999997904</c:v>
                </c:pt>
                <c:pt idx="899">
                  <c:v>3.9899999999997902</c:v>
                </c:pt>
                <c:pt idx="900">
                  <c:v>3.9999999999997899</c:v>
                </c:pt>
                <c:pt idx="901">
                  <c:v>4.0099999999997902</c:v>
                </c:pt>
                <c:pt idx="902">
                  <c:v>4.01999999999979</c:v>
                </c:pt>
                <c:pt idx="903">
                  <c:v>4.0299999999997898</c:v>
                </c:pt>
                <c:pt idx="904">
                  <c:v>4.0399999999997895</c:v>
                </c:pt>
                <c:pt idx="905">
                  <c:v>4.0499999999997893</c:v>
                </c:pt>
                <c:pt idx="906">
                  <c:v>4.0599999999997891</c:v>
                </c:pt>
                <c:pt idx="907">
                  <c:v>4.0699999999997889</c:v>
                </c:pt>
                <c:pt idx="908">
                  <c:v>4.0799999999997887</c:v>
                </c:pt>
                <c:pt idx="909">
                  <c:v>4.0899999999997885</c:v>
                </c:pt>
                <c:pt idx="910">
                  <c:v>4.0999999999997883</c:v>
                </c:pt>
                <c:pt idx="911">
                  <c:v>4.109999999999788</c:v>
                </c:pt>
                <c:pt idx="912">
                  <c:v>4.1199999999997878</c:v>
                </c:pt>
                <c:pt idx="913">
                  <c:v>4.1299999999997876</c:v>
                </c:pt>
                <c:pt idx="914">
                  <c:v>4.1399999999997874</c:v>
                </c:pt>
                <c:pt idx="915">
                  <c:v>4.1499999999997872</c:v>
                </c:pt>
                <c:pt idx="916">
                  <c:v>4.159999999999787</c:v>
                </c:pt>
                <c:pt idx="917">
                  <c:v>4.1699999999997868</c:v>
                </c:pt>
                <c:pt idx="918">
                  <c:v>4.1799999999997866</c:v>
                </c:pt>
                <c:pt idx="919">
                  <c:v>4.1899999999997863</c:v>
                </c:pt>
                <c:pt idx="920">
                  <c:v>4.1999999999997861</c:v>
                </c:pt>
                <c:pt idx="921">
                  <c:v>4.2099999999997859</c:v>
                </c:pt>
                <c:pt idx="922">
                  <c:v>4.2199999999997857</c:v>
                </c:pt>
                <c:pt idx="923">
                  <c:v>4.2299999999997855</c:v>
                </c:pt>
                <c:pt idx="924">
                  <c:v>4.2399999999997853</c:v>
                </c:pt>
                <c:pt idx="925">
                  <c:v>4.2499999999997851</c:v>
                </c:pt>
                <c:pt idx="926">
                  <c:v>4.2599999999997848</c:v>
                </c:pt>
                <c:pt idx="927">
                  <c:v>4.2699999999997846</c:v>
                </c:pt>
                <c:pt idx="928">
                  <c:v>4.2799999999997844</c:v>
                </c:pt>
                <c:pt idx="929">
                  <c:v>4.2899999999997842</c:v>
                </c:pt>
                <c:pt idx="930">
                  <c:v>4.299999999999784</c:v>
                </c:pt>
                <c:pt idx="931">
                  <c:v>4.3099999999997838</c:v>
                </c:pt>
                <c:pt idx="932">
                  <c:v>4.3199999999997836</c:v>
                </c:pt>
                <c:pt idx="933">
                  <c:v>4.3299999999997834</c:v>
                </c:pt>
                <c:pt idx="934">
                  <c:v>4.3399999999997831</c:v>
                </c:pt>
                <c:pt idx="935">
                  <c:v>4.3499999999997829</c:v>
                </c:pt>
                <c:pt idx="936">
                  <c:v>4.3599999999997827</c:v>
                </c:pt>
                <c:pt idx="937">
                  <c:v>4.3699999999997825</c:v>
                </c:pt>
                <c:pt idx="938">
                  <c:v>4.3799999999997823</c:v>
                </c:pt>
                <c:pt idx="939">
                  <c:v>4.3899999999997821</c:v>
                </c:pt>
                <c:pt idx="940">
                  <c:v>4.3999999999997819</c:v>
                </c:pt>
                <c:pt idx="941">
                  <c:v>4.4099999999997817</c:v>
                </c:pt>
                <c:pt idx="942">
                  <c:v>4.4199999999997814</c:v>
                </c:pt>
                <c:pt idx="943">
                  <c:v>4.4299999999997812</c:v>
                </c:pt>
                <c:pt idx="944">
                  <c:v>4.439999999999781</c:v>
                </c:pt>
                <c:pt idx="945">
                  <c:v>4.4499999999997808</c:v>
                </c:pt>
                <c:pt idx="946">
                  <c:v>4.4599999999997806</c:v>
                </c:pt>
                <c:pt idx="947">
                  <c:v>4.4699999999997804</c:v>
                </c:pt>
                <c:pt idx="948">
                  <c:v>4.4799999999997802</c:v>
                </c:pt>
                <c:pt idx="949">
                  <c:v>4.4899999999997799</c:v>
                </c:pt>
                <c:pt idx="950">
                  <c:v>4.4999999999997797</c:v>
                </c:pt>
                <c:pt idx="951">
                  <c:v>4.5099999999997795</c:v>
                </c:pt>
                <c:pt idx="952">
                  <c:v>4.5199999999997793</c:v>
                </c:pt>
                <c:pt idx="953">
                  <c:v>4.5299999999997791</c:v>
                </c:pt>
                <c:pt idx="954">
                  <c:v>4.5399999999997789</c:v>
                </c:pt>
                <c:pt idx="955">
                  <c:v>4.5499999999997787</c:v>
                </c:pt>
                <c:pt idx="956">
                  <c:v>4.5599999999997785</c:v>
                </c:pt>
                <c:pt idx="957">
                  <c:v>4.5699999999997782</c:v>
                </c:pt>
                <c:pt idx="958">
                  <c:v>4.579999999999778</c:v>
                </c:pt>
                <c:pt idx="959">
                  <c:v>4.5899999999997778</c:v>
                </c:pt>
                <c:pt idx="960">
                  <c:v>4.5999999999997776</c:v>
                </c:pt>
                <c:pt idx="961">
                  <c:v>4.6099999999997774</c:v>
                </c:pt>
                <c:pt idx="962">
                  <c:v>4.6199999999997772</c:v>
                </c:pt>
                <c:pt idx="963">
                  <c:v>4.629999999999777</c:v>
                </c:pt>
                <c:pt idx="964">
                  <c:v>4.6399999999997767</c:v>
                </c:pt>
                <c:pt idx="965">
                  <c:v>4.6499999999997765</c:v>
                </c:pt>
                <c:pt idx="966">
                  <c:v>4.6599999999997763</c:v>
                </c:pt>
                <c:pt idx="967">
                  <c:v>4.6699999999997761</c:v>
                </c:pt>
                <c:pt idx="968">
                  <c:v>4.6799999999997759</c:v>
                </c:pt>
                <c:pt idx="969">
                  <c:v>4.6899999999997757</c:v>
                </c:pt>
                <c:pt idx="970">
                  <c:v>4.6999999999997755</c:v>
                </c:pt>
                <c:pt idx="971">
                  <c:v>4.7099999999997753</c:v>
                </c:pt>
                <c:pt idx="972">
                  <c:v>4.719999999999775</c:v>
                </c:pt>
                <c:pt idx="973">
                  <c:v>4.7299999999997748</c:v>
                </c:pt>
                <c:pt idx="974">
                  <c:v>4.7399999999997746</c:v>
                </c:pt>
                <c:pt idx="975">
                  <c:v>4.7499999999997744</c:v>
                </c:pt>
                <c:pt idx="976">
                  <c:v>4.7599999999997742</c:v>
                </c:pt>
                <c:pt idx="977">
                  <c:v>4.769999999999774</c:v>
                </c:pt>
                <c:pt idx="978">
                  <c:v>4.7799999999997738</c:v>
                </c:pt>
                <c:pt idx="979">
                  <c:v>4.7899999999997736</c:v>
                </c:pt>
                <c:pt idx="980">
                  <c:v>4.7999999999997733</c:v>
                </c:pt>
                <c:pt idx="981">
                  <c:v>4.8099999999997731</c:v>
                </c:pt>
                <c:pt idx="982">
                  <c:v>4.8199999999997729</c:v>
                </c:pt>
                <c:pt idx="983">
                  <c:v>4.8299999999997727</c:v>
                </c:pt>
                <c:pt idx="984">
                  <c:v>4.8399999999997725</c:v>
                </c:pt>
                <c:pt idx="985">
                  <c:v>4.8499999999997723</c:v>
                </c:pt>
                <c:pt idx="986">
                  <c:v>4.8599999999997721</c:v>
                </c:pt>
                <c:pt idx="987">
                  <c:v>4.8699999999997718</c:v>
                </c:pt>
                <c:pt idx="988">
                  <c:v>4.8799999999997716</c:v>
                </c:pt>
                <c:pt idx="989">
                  <c:v>4.8899999999997714</c:v>
                </c:pt>
                <c:pt idx="990">
                  <c:v>4.8999999999997712</c:v>
                </c:pt>
                <c:pt idx="991">
                  <c:v>4.909999999999771</c:v>
                </c:pt>
                <c:pt idx="992">
                  <c:v>4.9199999999997708</c:v>
                </c:pt>
                <c:pt idx="993">
                  <c:v>4.9299999999997706</c:v>
                </c:pt>
                <c:pt idx="994">
                  <c:v>4.9399999999997704</c:v>
                </c:pt>
                <c:pt idx="995">
                  <c:v>4.9499999999997701</c:v>
                </c:pt>
                <c:pt idx="996">
                  <c:v>4.9599999999997699</c:v>
                </c:pt>
                <c:pt idx="997">
                  <c:v>4.9699999999997697</c:v>
                </c:pt>
                <c:pt idx="998">
                  <c:v>4.9799999999997695</c:v>
                </c:pt>
                <c:pt idx="999">
                  <c:v>4.9899999999997693</c:v>
                </c:pt>
                <c:pt idx="1000">
                  <c:v>4.9999999999997691</c:v>
                </c:pt>
              </c:numCache>
            </c:numRef>
          </c:cat>
          <c:val>
            <c:numRef>
              <c:f>Sheet1!$B$2:$B$1002</c:f>
              <c:numCache>
                <c:formatCode>0.00</c:formatCode>
                <c:ptCount val="10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1</c:v>
                </c:pt>
                <c:pt idx="786">
                  <c:v>1</c:v>
                </c:pt>
                <c:pt idx="787">
                  <c:v>1</c:v>
                </c:pt>
                <c:pt idx="788">
                  <c:v>1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1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1</c:v>
                </c:pt>
                <c:pt idx="954">
                  <c:v>1</c:v>
                </c:pt>
                <c:pt idx="955">
                  <c:v>1</c:v>
                </c:pt>
                <c:pt idx="956">
                  <c:v>1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1</c:v>
                </c:pt>
                <c:pt idx="969">
                  <c:v>1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1</c:v>
                </c:pt>
                <c:pt idx="974">
                  <c:v>1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1</c:v>
                </c:pt>
                <c:pt idx="987">
                  <c:v>1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1</c:v>
                </c:pt>
                <c:pt idx="998">
                  <c:v>1</c:v>
                </c:pt>
                <c:pt idx="999">
                  <c:v>1</c:v>
                </c:pt>
                <c:pt idx="100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A3-4914-A341-8676E7D155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150032"/>
        <c:axId val="260016544"/>
      </c:lineChart>
      <c:catAx>
        <c:axId val="561150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016544"/>
        <c:crosses val="autoZero"/>
        <c:auto val="1"/>
        <c:lblAlgn val="ctr"/>
        <c:lblOffset val="100"/>
        <c:tickLblSkip val="100"/>
        <c:noMultiLvlLbl val="0"/>
      </c:catAx>
      <c:valAx>
        <c:axId val="260016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15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Sigmoid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Sigmoid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Sheet1!$A$2:$A$1002</c:f>
              <c:numCache>
                <c:formatCode>0.00</c:formatCode>
                <c:ptCount val="1001"/>
                <c:pt idx="0">
                  <c:v>-5.0000000000001066</c:v>
                </c:pt>
                <c:pt idx="1">
                  <c:v>-4.9900000000001068</c:v>
                </c:pt>
                <c:pt idx="2">
                  <c:v>-4.980000000000107</c:v>
                </c:pt>
                <c:pt idx="3">
                  <c:v>-4.9700000000001072</c:v>
                </c:pt>
                <c:pt idx="4">
                  <c:v>-4.9600000000001074</c:v>
                </c:pt>
                <c:pt idx="5">
                  <c:v>-4.9500000000001076</c:v>
                </c:pt>
                <c:pt idx="6">
                  <c:v>-4.9400000000001079</c:v>
                </c:pt>
                <c:pt idx="7">
                  <c:v>-4.9300000000001081</c:v>
                </c:pt>
                <c:pt idx="8">
                  <c:v>-4.9200000000001083</c:v>
                </c:pt>
                <c:pt idx="9">
                  <c:v>-4.9100000000001085</c:v>
                </c:pt>
                <c:pt idx="10">
                  <c:v>-4.9000000000001087</c:v>
                </c:pt>
                <c:pt idx="11">
                  <c:v>-4.8900000000001089</c:v>
                </c:pt>
                <c:pt idx="12">
                  <c:v>-4.8800000000001091</c:v>
                </c:pt>
                <c:pt idx="13">
                  <c:v>-4.8700000000001094</c:v>
                </c:pt>
                <c:pt idx="14">
                  <c:v>-4.8600000000001096</c:v>
                </c:pt>
                <c:pt idx="15">
                  <c:v>-4.8500000000001098</c:v>
                </c:pt>
                <c:pt idx="16">
                  <c:v>-4.84000000000011</c:v>
                </c:pt>
                <c:pt idx="17">
                  <c:v>-4.8300000000001102</c:v>
                </c:pt>
                <c:pt idx="18">
                  <c:v>-4.8200000000001104</c:v>
                </c:pt>
                <c:pt idx="19">
                  <c:v>-4.8100000000001106</c:v>
                </c:pt>
                <c:pt idx="20">
                  <c:v>-4.8000000000001108</c:v>
                </c:pt>
                <c:pt idx="21">
                  <c:v>-4.7900000000001111</c:v>
                </c:pt>
                <c:pt idx="22">
                  <c:v>-4.7800000000001113</c:v>
                </c:pt>
                <c:pt idx="23">
                  <c:v>-4.7700000000001115</c:v>
                </c:pt>
                <c:pt idx="24">
                  <c:v>-4.7600000000001117</c:v>
                </c:pt>
                <c:pt idx="25">
                  <c:v>-4.7500000000001119</c:v>
                </c:pt>
                <c:pt idx="26">
                  <c:v>-4.7400000000001121</c:v>
                </c:pt>
                <c:pt idx="27">
                  <c:v>-4.7300000000001123</c:v>
                </c:pt>
                <c:pt idx="28">
                  <c:v>-4.7200000000001125</c:v>
                </c:pt>
                <c:pt idx="29">
                  <c:v>-4.7100000000001128</c:v>
                </c:pt>
                <c:pt idx="30">
                  <c:v>-4.700000000000113</c:v>
                </c:pt>
                <c:pt idx="31">
                  <c:v>-4.6900000000001132</c:v>
                </c:pt>
                <c:pt idx="32">
                  <c:v>-4.6800000000001134</c:v>
                </c:pt>
                <c:pt idx="33">
                  <c:v>-4.6700000000001136</c:v>
                </c:pt>
                <c:pt idx="34">
                  <c:v>-4.6600000000001138</c:v>
                </c:pt>
                <c:pt idx="35">
                  <c:v>-4.650000000000114</c:v>
                </c:pt>
                <c:pt idx="36">
                  <c:v>-4.6400000000001143</c:v>
                </c:pt>
                <c:pt idx="37">
                  <c:v>-4.6300000000001145</c:v>
                </c:pt>
                <c:pt idx="38">
                  <c:v>-4.6200000000001147</c:v>
                </c:pt>
                <c:pt idx="39">
                  <c:v>-4.6100000000001149</c:v>
                </c:pt>
                <c:pt idx="40">
                  <c:v>-4.6000000000001151</c:v>
                </c:pt>
                <c:pt idx="41">
                  <c:v>-4.5900000000001153</c:v>
                </c:pt>
                <c:pt idx="42">
                  <c:v>-4.5800000000001155</c:v>
                </c:pt>
                <c:pt idx="43">
                  <c:v>-4.5700000000001157</c:v>
                </c:pt>
                <c:pt idx="44">
                  <c:v>-4.560000000000116</c:v>
                </c:pt>
                <c:pt idx="45">
                  <c:v>-4.5500000000001162</c:v>
                </c:pt>
                <c:pt idx="46">
                  <c:v>-4.5400000000001164</c:v>
                </c:pt>
                <c:pt idx="47">
                  <c:v>-4.5300000000001166</c:v>
                </c:pt>
                <c:pt idx="48">
                  <c:v>-4.5200000000001168</c:v>
                </c:pt>
                <c:pt idx="49">
                  <c:v>-4.510000000000117</c:v>
                </c:pt>
                <c:pt idx="50">
                  <c:v>-4.5000000000001172</c:v>
                </c:pt>
                <c:pt idx="51">
                  <c:v>-4.4900000000001175</c:v>
                </c:pt>
                <c:pt idx="52">
                  <c:v>-4.4800000000001177</c:v>
                </c:pt>
                <c:pt idx="53">
                  <c:v>-4.4700000000001179</c:v>
                </c:pt>
                <c:pt idx="54">
                  <c:v>-4.4600000000001181</c:v>
                </c:pt>
                <c:pt idx="55">
                  <c:v>-4.4500000000001183</c:v>
                </c:pt>
                <c:pt idx="56">
                  <c:v>-4.4400000000001185</c:v>
                </c:pt>
                <c:pt idx="57">
                  <c:v>-4.4300000000001187</c:v>
                </c:pt>
                <c:pt idx="58">
                  <c:v>-4.4200000000001189</c:v>
                </c:pt>
                <c:pt idx="59">
                  <c:v>-4.4100000000001192</c:v>
                </c:pt>
                <c:pt idx="60">
                  <c:v>-4.4000000000001194</c:v>
                </c:pt>
                <c:pt idx="61">
                  <c:v>-4.3900000000001196</c:v>
                </c:pt>
                <c:pt idx="62">
                  <c:v>-4.3800000000001198</c:v>
                </c:pt>
                <c:pt idx="63">
                  <c:v>-4.37000000000012</c:v>
                </c:pt>
                <c:pt idx="64">
                  <c:v>-4.3600000000001202</c:v>
                </c:pt>
                <c:pt idx="65">
                  <c:v>-4.3500000000001204</c:v>
                </c:pt>
                <c:pt idx="66">
                  <c:v>-4.3400000000001207</c:v>
                </c:pt>
                <c:pt idx="67">
                  <c:v>-4.3300000000001209</c:v>
                </c:pt>
                <c:pt idx="68">
                  <c:v>-4.3200000000001211</c:v>
                </c:pt>
                <c:pt idx="69">
                  <c:v>-4.3100000000001213</c:v>
                </c:pt>
                <c:pt idx="70">
                  <c:v>-4.3000000000001215</c:v>
                </c:pt>
                <c:pt idx="71">
                  <c:v>-4.2900000000001217</c:v>
                </c:pt>
                <c:pt idx="72">
                  <c:v>-4.2800000000001219</c:v>
                </c:pt>
                <c:pt idx="73">
                  <c:v>-4.2700000000001221</c:v>
                </c:pt>
                <c:pt idx="74">
                  <c:v>-4.2600000000001224</c:v>
                </c:pt>
                <c:pt idx="75">
                  <c:v>-4.2500000000001226</c:v>
                </c:pt>
                <c:pt idx="76">
                  <c:v>-4.2400000000001228</c:v>
                </c:pt>
                <c:pt idx="77">
                  <c:v>-4.230000000000123</c:v>
                </c:pt>
                <c:pt idx="78">
                  <c:v>-4.2200000000001232</c:v>
                </c:pt>
                <c:pt idx="79">
                  <c:v>-4.2100000000001234</c:v>
                </c:pt>
                <c:pt idx="80">
                  <c:v>-4.2000000000001236</c:v>
                </c:pt>
                <c:pt idx="81">
                  <c:v>-4.1900000000001238</c:v>
                </c:pt>
                <c:pt idx="82">
                  <c:v>-4.1800000000001241</c:v>
                </c:pt>
                <c:pt idx="83">
                  <c:v>-4.1700000000001243</c:v>
                </c:pt>
                <c:pt idx="84">
                  <c:v>-4.1600000000001245</c:v>
                </c:pt>
                <c:pt idx="85">
                  <c:v>-4.1500000000001247</c:v>
                </c:pt>
                <c:pt idx="86">
                  <c:v>-4.1400000000001249</c:v>
                </c:pt>
                <c:pt idx="87">
                  <c:v>-4.1300000000001251</c:v>
                </c:pt>
                <c:pt idx="88">
                  <c:v>-4.1200000000001253</c:v>
                </c:pt>
                <c:pt idx="89">
                  <c:v>-4.1100000000001256</c:v>
                </c:pt>
                <c:pt idx="90">
                  <c:v>-4.1000000000001258</c:v>
                </c:pt>
                <c:pt idx="91">
                  <c:v>-4.090000000000126</c:v>
                </c:pt>
                <c:pt idx="92">
                  <c:v>-4.0800000000001262</c:v>
                </c:pt>
                <c:pt idx="93">
                  <c:v>-4.0700000000001264</c:v>
                </c:pt>
                <c:pt idx="94">
                  <c:v>-4.0600000000001266</c:v>
                </c:pt>
                <c:pt idx="95">
                  <c:v>-4.0500000000001268</c:v>
                </c:pt>
                <c:pt idx="96">
                  <c:v>-4.040000000000127</c:v>
                </c:pt>
                <c:pt idx="97">
                  <c:v>-4.0300000000001273</c:v>
                </c:pt>
                <c:pt idx="98">
                  <c:v>-4.0200000000001275</c:v>
                </c:pt>
                <c:pt idx="99">
                  <c:v>-4.0100000000001277</c:v>
                </c:pt>
                <c:pt idx="100">
                  <c:v>-4.0000000000001279</c:v>
                </c:pt>
                <c:pt idx="101">
                  <c:v>-3.9900000000001281</c:v>
                </c:pt>
                <c:pt idx="102">
                  <c:v>-3.9800000000001283</c:v>
                </c:pt>
                <c:pt idx="103">
                  <c:v>-3.9700000000001285</c:v>
                </c:pt>
                <c:pt idx="104">
                  <c:v>-3.9600000000001288</c:v>
                </c:pt>
                <c:pt idx="105">
                  <c:v>-3.950000000000129</c:v>
                </c:pt>
                <c:pt idx="106">
                  <c:v>-3.9400000000001292</c:v>
                </c:pt>
                <c:pt idx="107">
                  <c:v>-3.9300000000001294</c:v>
                </c:pt>
                <c:pt idx="108">
                  <c:v>-3.9200000000001296</c:v>
                </c:pt>
                <c:pt idx="109">
                  <c:v>-3.9100000000001298</c:v>
                </c:pt>
                <c:pt idx="110">
                  <c:v>-3.90000000000013</c:v>
                </c:pt>
                <c:pt idx="111">
                  <c:v>-3.8900000000001302</c:v>
                </c:pt>
                <c:pt idx="112">
                  <c:v>-3.8800000000001305</c:v>
                </c:pt>
                <c:pt idx="113">
                  <c:v>-3.8700000000001307</c:v>
                </c:pt>
                <c:pt idx="114">
                  <c:v>-3.8600000000001309</c:v>
                </c:pt>
                <c:pt idx="115">
                  <c:v>-3.8500000000001311</c:v>
                </c:pt>
                <c:pt idx="116">
                  <c:v>-3.8400000000001313</c:v>
                </c:pt>
                <c:pt idx="117">
                  <c:v>-3.8300000000001315</c:v>
                </c:pt>
                <c:pt idx="118">
                  <c:v>-3.8200000000001317</c:v>
                </c:pt>
                <c:pt idx="119">
                  <c:v>-3.8100000000001319</c:v>
                </c:pt>
                <c:pt idx="120">
                  <c:v>-3.8000000000001322</c:v>
                </c:pt>
                <c:pt idx="121">
                  <c:v>-3.7900000000001324</c:v>
                </c:pt>
                <c:pt idx="122">
                  <c:v>-3.7800000000001326</c:v>
                </c:pt>
                <c:pt idx="123">
                  <c:v>-3.7700000000001328</c:v>
                </c:pt>
                <c:pt idx="124">
                  <c:v>-3.760000000000133</c:v>
                </c:pt>
                <c:pt idx="125">
                  <c:v>-3.7500000000001332</c:v>
                </c:pt>
                <c:pt idx="126">
                  <c:v>-3.7400000000001334</c:v>
                </c:pt>
                <c:pt idx="127">
                  <c:v>-3.7300000000001337</c:v>
                </c:pt>
                <c:pt idx="128">
                  <c:v>-3.7200000000001339</c:v>
                </c:pt>
                <c:pt idx="129">
                  <c:v>-3.7100000000001341</c:v>
                </c:pt>
                <c:pt idx="130">
                  <c:v>-3.7000000000001343</c:v>
                </c:pt>
                <c:pt idx="131">
                  <c:v>-3.6900000000001345</c:v>
                </c:pt>
                <c:pt idx="132">
                  <c:v>-3.6800000000001347</c:v>
                </c:pt>
                <c:pt idx="133">
                  <c:v>-3.6700000000001349</c:v>
                </c:pt>
                <c:pt idx="134">
                  <c:v>-3.6600000000001351</c:v>
                </c:pt>
                <c:pt idx="135">
                  <c:v>-3.6500000000001354</c:v>
                </c:pt>
                <c:pt idx="136">
                  <c:v>-3.6400000000001356</c:v>
                </c:pt>
                <c:pt idx="137">
                  <c:v>-3.6300000000001358</c:v>
                </c:pt>
                <c:pt idx="138">
                  <c:v>-3.620000000000136</c:v>
                </c:pt>
                <c:pt idx="139">
                  <c:v>-3.6100000000001362</c:v>
                </c:pt>
                <c:pt idx="140">
                  <c:v>-3.6000000000001364</c:v>
                </c:pt>
                <c:pt idx="141">
                  <c:v>-3.5900000000001366</c:v>
                </c:pt>
                <c:pt idx="142">
                  <c:v>-3.5800000000001369</c:v>
                </c:pt>
                <c:pt idx="143">
                  <c:v>-3.5700000000001371</c:v>
                </c:pt>
                <c:pt idx="144">
                  <c:v>-3.5600000000001373</c:v>
                </c:pt>
                <c:pt idx="145">
                  <c:v>-3.5500000000001375</c:v>
                </c:pt>
                <c:pt idx="146">
                  <c:v>-3.5400000000001377</c:v>
                </c:pt>
                <c:pt idx="147">
                  <c:v>-3.5300000000001379</c:v>
                </c:pt>
                <c:pt idx="148">
                  <c:v>-3.5200000000001381</c:v>
                </c:pt>
                <c:pt idx="149">
                  <c:v>-3.5100000000001383</c:v>
                </c:pt>
                <c:pt idx="150">
                  <c:v>-3.5000000000001386</c:v>
                </c:pt>
                <c:pt idx="151">
                  <c:v>-3.4900000000001388</c:v>
                </c:pt>
                <c:pt idx="152">
                  <c:v>-3.480000000000139</c:v>
                </c:pt>
                <c:pt idx="153">
                  <c:v>-3.4700000000001392</c:v>
                </c:pt>
                <c:pt idx="154">
                  <c:v>-3.4600000000001394</c:v>
                </c:pt>
                <c:pt idx="155">
                  <c:v>-3.4500000000001396</c:v>
                </c:pt>
                <c:pt idx="156">
                  <c:v>-3.4400000000001398</c:v>
                </c:pt>
                <c:pt idx="157">
                  <c:v>-3.43000000000014</c:v>
                </c:pt>
                <c:pt idx="158">
                  <c:v>-3.4200000000001403</c:v>
                </c:pt>
                <c:pt idx="159">
                  <c:v>-3.4100000000001405</c:v>
                </c:pt>
                <c:pt idx="160">
                  <c:v>-3.4000000000001407</c:v>
                </c:pt>
                <c:pt idx="161">
                  <c:v>-3.3900000000001409</c:v>
                </c:pt>
                <c:pt idx="162">
                  <c:v>-3.3800000000001411</c:v>
                </c:pt>
                <c:pt idx="163">
                  <c:v>-3.3700000000001413</c:v>
                </c:pt>
                <c:pt idx="164">
                  <c:v>-3.3600000000001415</c:v>
                </c:pt>
                <c:pt idx="165">
                  <c:v>-3.3500000000001418</c:v>
                </c:pt>
                <c:pt idx="166">
                  <c:v>-3.340000000000142</c:v>
                </c:pt>
                <c:pt idx="167">
                  <c:v>-3.3300000000001422</c:v>
                </c:pt>
                <c:pt idx="168">
                  <c:v>-3.3200000000001424</c:v>
                </c:pt>
                <c:pt idx="169">
                  <c:v>-3.3100000000001426</c:v>
                </c:pt>
                <c:pt idx="170">
                  <c:v>-3.3000000000001428</c:v>
                </c:pt>
                <c:pt idx="171">
                  <c:v>-3.290000000000143</c:v>
                </c:pt>
                <c:pt idx="172">
                  <c:v>-3.2800000000001432</c:v>
                </c:pt>
                <c:pt idx="173">
                  <c:v>-3.2700000000001435</c:v>
                </c:pt>
                <c:pt idx="174">
                  <c:v>-3.2600000000001437</c:v>
                </c:pt>
                <c:pt idx="175">
                  <c:v>-3.2500000000001439</c:v>
                </c:pt>
                <c:pt idx="176">
                  <c:v>-3.2400000000001441</c:v>
                </c:pt>
                <c:pt idx="177">
                  <c:v>-3.2300000000001443</c:v>
                </c:pt>
                <c:pt idx="178">
                  <c:v>-3.2200000000001445</c:v>
                </c:pt>
                <c:pt idx="179">
                  <c:v>-3.2100000000001447</c:v>
                </c:pt>
                <c:pt idx="180">
                  <c:v>-3.200000000000145</c:v>
                </c:pt>
                <c:pt idx="181">
                  <c:v>-3.1900000000001452</c:v>
                </c:pt>
                <c:pt idx="182">
                  <c:v>-3.1800000000001454</c:v>
                </c:pt>
                <c:pt idx="183">
                  <c:v>-3.1700000000001456</c:v>
                </c:pt>
                <c:pt idx="184">
                  <c:v>-3.1600000000001458</c:v>
                </c:pt>
                <c:pt idx="185">
                  <c:v>-3.150000000000146</c:v>
                </c:pt>
                <c:pt idx="186">
                  <c:v>-3.1400000000001462</c:v>
                </c:pt>
                <c:pt idx="187">
                  <c:v>-3.1300000000001464</c:v>
                </c:pt>
                <c:pt idx="188">
                  <c:v>-3.1200000000001467</c:v>
                </c:pt>
                <c:pt idx="189">
                  <c:v>-3.1100000000001469</c:v>
                </c:pt>
                <c:pt idx="190">
                  <c:v>-3.1000000000001471</c:v>
                </c:pt>
                <c:pt idx="191">
                  <c:v>-3.0900000000001473</c:v>
                </c:pt>
                <c:pt idx="192">
                  <c:v>-3.0800000000001475</c:v>
                </c:pt>
                <c:pt idx="193">
                  <c:v>-3.0700000000001477</c:v>
                </c:pt>
                <c:pt idx="194">
                  <c:v>-3.0600000000001479</c:v>
                </c:pt>
                <c:pt idx="195">
                  <c:v>-3.0500000000001481</c:v>
                </c:pt>
                <c:pt idx="196">
                  <c:v>-3.0400000000001484</c:v>
                </c:pt>
                <c:pt idx="197">
                  <c:v>-3.0300000000001486</c:v>
                </c:pt>
                <c:pt idx="198">
                  <c:v>-3.0200000000001488</c:v>
                </c:pt>
                <c:pt idx="199">
                  <c:v>-3.010000000000149</c:v>
                </c:pt>
                <c:pt idx="200">
                  <c:v>-3.0000000000001492</c:v>
                </c:pt>
                <c:pt idx="201">
                  <c:v>-2.9900000000001494</c:v>
                </c:pt>
                <c:pt idx="202">
                  <c:v>-2.9800000000001496</c:v>
                </c:pt>
                <c:pt idx="203">
                  <c:v>-2.9700000000001499</c:v>
                </c:pt>
                <c:pt idx="204">
                  <c:v>-2.9600000000001501</c:v>
                </c:pt>
                <c:pt idx="205">
                  <c:v>-2.9500000000001503</c:v>
                </c:pt>
                <c:pt idx="206">
                  <c:v>-2.9400000000001505</c:v>
                </c:pt>
                <c:pt idx="207">
                  <c:v>-2.9300000000001507</c:v>
                </c:pt>
                <c:pt idx="208">
                  <c:v>-2.9200000000001509</c:v>
                </c:pt>
                <c:pt idx="209">
                  <c:v>-2.9100000000001511</c:v>
                </c:pt>
                <c:pt idx="210">
                  <c:v>-2.9000000000001513</c:v>
                </c:pt>
                <c:pt idx="211">
                  <c:v>-2.8900000000001516</c:v>
                </c:pt>
                <c:pt idx="212">
                  <c:v>-2.8800000000001518</c:v>
                </c:pt>
                <c:pt idx="213">
                  <c:v>-2.870000000000152</c:v>
                </c:pt>
                <c:pt idx="214">
                  <c:v>-2.8600000000001522</c:v>
                </c:pt>
                <c:pt idx="215">
                  <c:v>-2.8500000000001524</c:v>
                </c:pt>
                <c:pt idx="216">
                  <c:v>-2.8400000000001526</c:v>
                </c:pt>
                <c:pt idx="217">
                  <c:v>-2.8300000000001528</c:v>
                </c:pt>
                <c:pt idx="218">
                  <c:v>-2.8200000000001531</c:v>
                </c:pt>
                <c:pt idx="219">
                  <c:v>-2.8100000000001533</c:v>
                </c:pt>
                <c:pt idx="220">
                  <c:v>-2.8000000000001535</c:v>
                </c:pt>
                <c:pt idx="221">
                  <c:v>-2.7900000000001537</c:v>
                </c:pt>
                <c:pt idx="222">
                  <c:v>-2.7800000000001539</c:v>
                </c:pt>
                <c:pt idx="223">
                  <c:v>-2.7700000000001541</c:v>
                </c:pt>
                <c:pt idx="224">
                  <c:v>-2.7600000000001543</c:v>
                </c:pt>
                <c:pt idx="225">
                  <c:v>-2.7500000000001545</c:v>
                </c:pt>
                <c:pt idx="226">
                  <c:v>-2.7400000000001548</c:v>
                </c:pt>
                <c:pt idx="227">
                  <c:v>-2.730000000000155</c:v>
                </c:pt>
                <c:pt idx="228">
                  <c:v>-2.7200000000001552</c:v>
                </c:pt>
                <c:pt idx="229">
                  <c:v>-2.7100000000001554</c:v>
                </c:pt>
                <c:pt idx="230">
                  <c:v>-2.7000000000001556</c:v>
                </c:pt>
                <c:pt idx="231">
                  <c:v>-2.6900000000001558</c:v>
                </c:pt>
                <c:pt idx="232">
                  <c:v>-2.680000000000156</c:v>
                </c:pt>
                <c:pt idx="233">
                  <c:v>-2.6700000000001562</c:v>
                </c:pt>
                <c:pt idx="234">
                  <c:v>-2.6600000000001565</c:v>
                </c:pt>
                <c:pt idx="235">
                  <c:v>-2.6500000000001567</c:v>
                </c:pt>
                <c:pt idx="236">
                  <c:v>-2.6400000000001569</c:v>
                </c:pt>
                <c:pt idx="237">
                  <c:v>-2.6300000000001571</c:v>
                </c:pt>
                <c:pt idx="238">
                  <c:v>-2.6200000000001573</c:v>
                </c:pt>
                <c:pt idx="239">
                  <c:v>-2.6100000000001575</c:v>
                </c:pt>
                <c:pt idx="240">
                  <c:v>-2.6000000000001577</c:v>
                </c:pt>
                <c:pt idx="241">
                  <c:v>-2.590000000000158</c:v>
                </c:pt>
                <c:pt idx="242">
                  <c:v>-2.5800000000001582</c:v>
                </c:pt>
                <c:pt idx="243">
                  <c:v>-2.5700000000001584</c:v>
                </c:pt>
                <c:pt idx="244">
                  <c:v>-2.5600000000001586</c:v>
                </c:pt>
                <c:pt idx="245">
                  <c:v>-2.5500000000001588</c:v>
                </c:pt>
                <c:pt idx="246">
                  <c:v>-2.540000000000159</c:v>
                </c:pt>
                <c:pt idx="247">
                  <c:v>-2.5300000000001592</c:v>
                </c:pt>
                <c:pt idx="248">
                  <c:v>-2.5200000000001594</c:v>
                </c:pt>
                <c:pt idx="249">
                  <c:v>-2.5100000000001597</c:v>
                </c:pt>
                <c:pt idx="250">
                  <c:v>-2.5000000000001599</c:v>
                </c:pt>
                <c:pt idx="251">
                  <c:v>-2.4900000000001601</c:v>
                </c:pt>
                <c:pt idx="252">
                  <c:v>-2.4800000000001603</c:v>
                </c:pt>
                <c:pt idx="253">
                  <c:v>-2.4700000000001605</c:v>
                </c:pt>
                <c:pt idx="254">
                  <c:v>-2.4600000000001607</c:v>
                </c:pt>
                <c:pt idx="255">
                  <c:v>-2.4500000000001609</c:v>
                </c:pt>
                <c:pt idx="256">
                  <c:v>-2.4400000000001612</c:v>
                </c:pt>
                <c:pt idx="257">
                  <c:v>-2.4300000000001614</c:v>
                </c:pt>
                <c:pt idx="258">
                  <c:v>-2.4200000000001616</c:v>
                </c:pt>
                <c:pt idx="259">
                  <c:v>-2.4100000000001618</c:v>
                </c:pt>
                <c:pt idx="260">
                  <c:v>-2.400000000000162</c:v>
                </c:pt>
                <c:pt idx="261">
                  <c:v>-2.3900000000001622</c:v>
                </c:pt>
                <c:pt idx="262">
                  <c:v>-2.3800000000001624</c:v>
                </c:pt>
                <c:pt idx="263">
                  <c:v>-2.3700000000001626</c:v>
                </c:pt>
                <c:pt idx="264">
                  <c:v>-2.3600000000001629</c:v>
                </c:pt>
                <c:pt idx="265">
                  <c:v>-2.3500000000001631</c:v>
                </c:pt>
                <c:pt idx="266">
                  <c:v>-2.3400000000001633</c:v>
                </c:pt>
                <c:pt idx="267">
                  <c:v>-2.3300000000001635</c:v>
                </c:pt>
                <c:pt idx="268">
                  <c:v>-2.3200000000001637</c:v>
                </c:pt>
                <c:pt idx="269">
                  <c:v>-2.3100000000001639</c:v>
                </c:pt>
                <c:pt idx="270">
                  <c:v>-2.3000000000001641</c:v>
                </c:pt>
                <c:pt idx="271">
                  <c:v>-2.2900000000001643</c:v>
                </c:pt>
                <c:pt idx="272">
                  <c:v>-2.2800000000001646</c:v>
                </c:pt>
                <c:pt idx="273">
                  <c:v>-2.2700000000001648</c:v>
                </c:pt>
                <c:pt idx="274">
                  <c:v>-2.260000000000165</c:v>
                </c:pt>
                <c:pt idx="275">
                  <c:v>-2.2500000000001652</c:v>
                </c:pt>
                <c:pt idx="276">
                  <c:v>-2.2400000000001654</c:v>
                </c:pt>
                <c:pt idx="277">
                  <c:v>-2.2300000000001656</c:v>
                </c:pt>
                <c:pt idx="278">
                  <c:v>-2.2200000000001658</c:v>
                </c:pt>
                <c:pt idx="279">
                  <c:v>-2.2100000000001661</c:v>
                </c:pt>
                <c:pt idx="280">
                  <c:v>-2.2000000000001663</c:v>
                </c:pt>
                <c:pt idx="281">
                  <c:v>-2.1900000000001665</c:v>
                </c:pt>
                <c:pt idx="282">
                  <c:v>-2.1800000000001667</c:v>
                </c:pt>
                <c:pt idx="283">
                  <c:v>-2.1700000000001669</c:v>
                </c:pt>
                <c:pt idx="284">
                  <c:v>-2.1600000000001671</c:v>
                </c:pt>
                <c:pt idx="285">
                  <c:v>-2.1500000000001673</c:v>
                </c:pt>
                <c:pt idx="286">
                  <c:v>-2.1400000000001675</c:v>
                </c:pt>
                <c:pt idx="287">
                  <c:v>-2.1300000000001678</c:v>
                </c:pt>
                <c:pt idx="288">
                  <c:v>-2.120000000000168</c:v>
                </c:pt>
                <c:pt idx="289">
                  <c:v>-2.1100000000001682</c:v>
                </c:pt>
                <c:pt idx="290">
                  <c:v>-2.1000000000001684</c:v>
                </c:pt>
                <c:pt idx="291">
                  <c:v>-2.0900000000001686</c:v>
                </c:pt>
                <c:pt idx="292">
                  <c:v>-2.0800000000001688</c:v>
                </c:pt>
                <c:pt idx="293">
                  <c:v>-2.070000000000169</c:v>
                </c:pt>
                <c:pt idx="294">
                  <c:v>-2.0600000000001693</c:v>
                </c:pt>
                <c:pt idx="295">
                  <c:v>-2.0500000000001695</c:v>
                </c:pt>
                <c:pt idx="296">
                  <c:v>-2.0400000000001697</c:v>
                </c:pt>
                <c:pt idx="297">
                  <c:v>-2.0300000000001699</c:v>
                </c:pt>
                <c:pt idx="298">
                  <c:v>-2.0200000000001701</c:v>
                </c:pt>
                <c:pt idx="299">
                  <c:v>-2.0100000000001703</c:v>
                </c:pt>
                <c:pt idx="300">
                  <c:v>-2.0000000000001705</c:v>
                </c:pt>
                <c:pt idx="301">
                  <c:v>-1.9900000000001705</c:v>
                </c:pt>
                <c:pt idx="302">
                  <c:v>-1.9800000000001705</c:v>
                </c:pt>
                <c:pt idx="303">
                  <c:v>-1.9700000000001705</c:v>
                </c:pt>
                <c:pt idx="304">
                  <c:v>-1.9600000000001705</c:v>
                </c:pt>
                <c:pt idx="305">
                  <c:v>-1.9500000000001705</c:v>
                </c:pt>
                <c:pt idx="306">
                  <c:v>-1.9400000000001705</c:v>
                </c:pt>
                <c:pt idx="307">
                  <c:v>-1.9300000000001705</c:v>
                </c:pt>
                <c:pt idx="308">
                  <c:v>-1.9200000000001705</c:v>
                </c:pt>
                <c:pt idx="309">
                  <c:v>-1.9100000000001705</c:v>
                </c:pt>
                <c:pt idx="310">
                  <c:v>-1.9000000000001704</c:v>
                </c:pt>
                <c:pt idx="311">
                  <c:v>-1.8900000000001704</c:v>
                </c:pt>
                <c:pt idx="312">
                  <c:v>-1.8800000000001704</c:v>
                </c:pt>
                <c:pt idx="313">
                  <c:v>-1.8700000000001704</c:v>
                </c:pt>
                <c:pt idx="314">
                  <c:v>-1.8600000000001704</c:v>
                </c:pt>
                <c:pt idx="315">
                  <c:v>-1.8500000000001704</c:v>
                </c:pt>
                <c:pt idx="316">
                  <c:v>-1.8400000000001704</c:v>
                </c:pt>
                <c:pt idx="317">
                  <c:v>-1.8300000000001704</c:v>
                </c:pt>
                <c:pt idx="318">
                  <c:v>-1.8200000000001704</c:v>
                </c:pt>
                <c:pt idx="319">
                  <c:v>-1.8100000000001704</c:v>
                </c:pt>
                <c:pt idx="320">
                  <c:v>-1.8000000000001704</c:v>
                </c:pt>
                <c:pt idx="321">
                  <c:v>-1.7900000000001703</c:v>
                </c:pt>
                <c:pt idx="322">
                  <c:v>-1.7800000000001703</c:v>
                </c:pt>
                <c:pt idx="323">
                  <c:v>-1.7700000000001703</c:v>
                </c:pt>
                <c:pt idx="324">
                  <c:v>-1.7600000000001703</c:v>
                </c:pt>
                <c:pt idx="325">
                  <c:v>-1.7500000000001703</c:v>
                </c:pt>
                <c:pt idx="326">
                  <c:v>-1.7400000000001703</c:v>
                </c:pt>
                <c:pt idx="327">
                  <c:v>-1.7300000000001703</c:v>
                </c:pt>
                <c:pt idx="328">
                  <c:v>-1.7200000000001703</c:v>
                </c:pt>
                <c:pt idx="329">
                  <c:v>-1.7100000000001703</c:v>
                </c:pt>
                <c:pt idx="330">
                  <c:v>-1.7000000000001703</c:v>
                </c:pt>
                <c:pt idx="331">
                  <c:v>-1.6900000000001703</c:v>
                </c:pt>
                <c:pt idx="332">
                  <c:v>-1.6800000000001702</c:v>
                </c:pt>
                <c:pt idx="333">
                  <c:v>-1.6700000000001702</c:v>
                </c:pt>
                <c:pt idx="334">
                  <c:v>-1.6600000000001702</c:v>
                </c:pt>
                <c:pt idx="335">
                  <c:v>-1.6500000000001702</c:v>
                </c:pt>
                <c:pt idx="336">
                  <c:v>-1.6400000000001702</c:v>
                </c:pt>
                <c:pt idx="337">
                  <c:v>-1.6300000000001702</c:v>
                </c:pt>
                <c:pt idx="338">
                  <c:v>-1.6200000000001702</c:v>
                </c:pt>
                <c:pt idx="339">
                  <c:v>-1.6100000000001702</c:v>
                </c:pt>
                <c:pt idx="340">
                  <c:v>-1.6000000000001702</c:v>
                </c:pt>
                <c:pt idx="341">
                  <c:v>-1.5900000000001702</c:v>
                </c:pt>
                <c:pt idx="342">
                  <c:v>-1.5800000000001702</c:v>
                </c:pt>
                <c:pt idx="343">
                  <c:v>-1.5700000000001701</c:v>
                </c:pt>
                <c:pt idx="344">
                  <c:v>-1.5600000000001701</c:v>
                </c:pt>
                <c:pt idx="345">
                  <c:v>-1.5500000000001701</c:v>
                </c:pt>
                <c:pt idx="346">
                  <c:v>-1.5400000000001701</c:v>
                </c:pt>
                <c:pt idx="347">
                  <c:v>-1.5300000000001701</c:v>
                </c:pt>
                <c:pt idx="348">
                  <c:v>-1.5200000000001701</c:v>
                </c:pt>
                <c:pt idx="349">
                  <c:v>-1.5100000000001701</c:v>
                </c:pt>
                <c:pt idx="350">
                  <c:v>-1.5000000000001701</c:v>
                </c:pt>
                <c:pt idx="351">
                  <c:v>-1.4900000000001701</c:v>
                </c:pt>
                <c:pt idx="352">
                  <c:v>-1.4800000000001701</c:v>
                </c:pt>
                <c:pt idx="353">
                  <c:v>-1.4700000000001701</c:v>
                </c:pt>
                <c:pt idx="354">
                  <c:v>-1.4600000000001701</c:v>
                </c:pt>
                <c:pt idx="355">
                  <c:v>-1.45000000000017</c:v>
                </c:pt>
                <c:pt idx="356">
                  <c:v>-1.44000000000017</c:v>
                </c:pt>
                <c:pt idx="357">
                  <c:v>-1.43000000000017</c:v>
                </c:pt>
                <c:pt idx="358">
                  <c:v>-1.42000000000017</c:v>
                </c:pt>
                <c:pt idx="359">
                  <c:v>-1.41000000000017</c:v>
                </c:pt>
                <c:pt idx="360">
                  <c:v>-1.40000000000017</c:v>
                </c:pt>
                <c:pt idx="361">
                  <c:v>-1.39000000000017</c:v>
                </c:pt>
                <c:pt idx="362">
                  <c:v>-1.38000000000017</c:v>
                </c:pt>
                <c:pt idx="363">
                  <c:v>-1.37000000000017</c:v>
                </c:pt>
                <c:pt idx="364">
                  <c:v>-1.36000000000017</c:v>
                </c:pt>
                <c:pt idx="365">
                  <c:v>-1.35000000000017</c:v>
                </c:pt>
                <c:pt idx="366">
                  <c:v>-1.3400000000001699</c:v>
                </c:pt>
                <c:pt idx="367">
                  <c:v>-1.3300000000001699</c:v>
                </c:pt>
                <c:pt idx="368">
                  <c:v>-1.3200000000001699</c:v>
                </c:pt>
                <c:pt idx="369">
                  <c:v>-1.3100000000001699</c:v>
                </c:pt>
                <c:pt idx="370">
                  <c:v>-1.3000000000001699</c:v>
                </c:pt>
                <c:pt idx="371">
                  <c:v>-1.2900000000001699</c:v>
                </c:pt>
                <c:pt idx="372">
                  <c:v>-1.2800000000001699</c:v>
                </c:pt>
                <c:pt idx="373">
                  <c:v>-1.2700000000001699</c:v>
                </c:pt>
                <c:pt idx="374">
                  <c:v>-1.2600000000001699</c:v>
                </c:pt>
                <c:pt idx="375">
                  <c:v>-1.2500000000001699</c:v>
                </c:pt>
                <c:pt idx="376">
                  <c:v>-1.2400000000001699</c:v>
                </c:pt>
                <c:pt idx="377">
                  <c:v>-1.2300000000001698</c:v>
                </c:pt>
                <c:pt idx="378">
                  <c:v>-1.2200000000001698</c:v>
                </c:pt>
                <c:pt idx="379">
                  <c:v>-1.2100000000001698</c:v>
                </c:pt>
                <c:pt idx="380">
                  <c:v>-1.2000000000001698</c:v>
                </c:pt>
                <c:pt idx="381">
                  <c:v>-1.1900000000001698</c:v>
                </c:pt>
                <c:pt idx="382">
                  <c:v>-1.1800000000001698</c:v>
                </c:pt>
                <c:pt idx="383">
                  <c:v>-1.1700000000001698</c:v>
                </c:pt>
                <c:pt idx="384">
                  <c:v>-1.1600000000001698</c:v>
                </c:pt>
                <c:pt idx="385">
                  <c:v>-1.1500000000001698</c:v>
                </c:pt>
                <c:pt idx="386">
                  <c:v>-1.1400000000001698</c:v>
                </c:pt>
                <c:pt idx="387">
                  <c:v>-1.1300000000001698</c:v>
                </c:pt>
                <c:pt idx="388">
                  <c:v>-1.1200000000001697</c:v>
                </c:pt>
                <c:pt idx="389">
                  <c:v>-1.1100000000001697</c:v>
                </c:pt>
                <c:pt idx="390">
                  <c:v>-1.1000000000001697</c:v>
                </c:pt>
                <c:pt idx="391">
                  <c:v>-1.0900000000001697</c:v>
                </c:pt>
                <c:pt idx="392">
                  <c:v>-1.0800000000001697</c:v>
                </c:pt>
                <c:pt idx="393">
                  <c:v>-1.0700000000001697</c:v>
                </c:pt>
                <c:pt idx="394">
                  <c:v>-1.0600000000001697</c:v>
                </c:pt>
                <c:pt idx="395">
                  <c:v>-1.0500000000001697</c:v>
                </c:pt>
                <c:pt idx="396">
                  <c:v>-1.0400000000001697</c:v>
                </c:pt>
                <c:pt idx="397">
                  <c:v>-1.0300000000001697</c:v>
                </c:pt>
                <c:pt idx="398">
                  <c:v>-1.0200000000001697</c:v>
                </c:pt>
                <c:pt idx="399">
                  <c:v>-1.0100000000001697</c:v>
                </c:pt>
                <c:pt idx="400">
                  <c:v>-1.0000000000001696</c:v>
                </c:pt>
                <c:pt idx="401">
                  <c:v>-0.99000000000016963</c:v>
                </c:pt>
                <c:pt idx="402">
                  <c:v>-0.98000000000016962</c:v>
                </c:pt>
                <c:pt idx="403">
                  <c:v>-0.97000000000016962</c:v>
                </c:pt>
                <c:pt idx="404">
                  <c:v>-0.96000000000016961</c:v>
                </c:pt>
                <c:pt idx="405">
                  <c:v>-0.9500000000001696</c:v>
                </c:pt>
                <c:pt idx="406">
                  <c:v>-0.94000000000016959</c:v>
                </c:pt>
                <c:pt idx="407">
                  <c:v>-0.93000000000016958</c:v>
                </c:pt>
                <c:pt idx="408">
                  <c:v>-0.92000000000016957</c:v>
                </c:pt>
                <c:pt idx="409">
                  <c:v>-0.91000000000016956</c:v>
                </c:pt>
                <c:pt idx="410">
                  <c:v>-0.90000000000016955</c:v>
                </c:pt>
                <c:pt idx="411">
                  <c:v>-0.89000000000016954</c:v>
                </c:pt>
                <c:pt idx="412">
                  <c:v>-0.88000000000016954</c:v>
                </c:pt>
                <c:pt idx="413">
                  <c:v>-0.87000000000016953</c:v>
                </c:pt>
                <c:pt idx="414">
                  <c:v>-0.86000000000016952</c:v>
                </c:pt>
                <c:pt idx="415">
                  <c:v>-0.85000000000016951</c:v>
                </c:pt>
                <c:pt idx="416">
                  <c:v>-0.8400000000001695</c:v>
                </c:pt>
                <c:pt idx="417">
                  <c:v>-0.83000000000016949</c:v>
                </c:pt>
                <c:pt idx="418">
                  <c:v>-0.82000000000016948</c:v>
                </c:pt>
                <c:pt idx="419">
                  <c:v>-0.81000000000016947</c:v>
                </c:pt>
                <c:pt idx="420">
                  <c:v>-0.80000000000016946</c:v>
                </c:pt>
                <c:pt idx="421">
                  <c:v>-0.79000000000016946</c:v>
                </c:pt>
                <c:pt idx="422">
                  <c:v>-0.78000000000016945</c:v>
                </c:pt>
                <c:pt idx="423">
                  <c:v>-0.77000000000016944</c:v>
                </c:pt>
                <c:pt idx="424">
                  <c:v>-0.76000000000016943</c:v>
                </c:pt>
                <c:pt idx="425">
                  <c:v>-0.75000000000016942</c:v>
                </c:pt>
                <c:pt idx="426">
                  <c:v>-0.74000000000016941</c:v>
                </c:pt>
                <c:pt idx="427">
                  <c:v>-0.7300000000001694</c:v>
                </c:pt>
                <c:pt idx="428">
                  <c:v>-0.72000000000016939</c:v>
                </c:pt>
                <c:pt idx="429">
                  <c:v>-0.71000000000016938</c:v>
                </c:pt>
                <c:pt idx="430">
                  <c:v>-0.70000000000016938</c:v>
                </c:pt>
                <c:pt idx="431">
                  <c:v>-0.69000000000016937</c:v>
                </c:pt>
                <c:pt idx="432">
                  <c:v>-0.68000000000016936</c:v>
                </c:pt>
                <c:pt idx="433">
                  <c:v>-0.67000000000016935</c:v>
                </c:pt>
                <c:pt idx="434">
                  <c:v>-0.66000000000016934</c:v>
                </c:pt>
                <c:pt idx="435">
                  <c:v>-0.65000000000016933</c:v>
                </c:pt>
                <c:pt idx="436">
                  <c:v>-0.64000000000016932</c:v>
                </c:pt>
                <c:pt idx="437">
                  <c:v>-0.63000000000016931</c:v>
                </c:pt>
                <c:pt idx="438">
                  <c:v>-0.6200000000001693</c:v>
                </c:pt>
                <c:pt idx="439">
                  <c:v>-0.6100000000001693</c:v>
                </c:pt>
                <c:pt idx="440">
                  <c:v>-0.60000000000016929</c:v>
                </c:pt>
                <c:pt idx="441">
                  <c:v>-0.59000000000016928</c:v>
                </c:pt>
                <c:pt idx="442">
                  <c:v>-0.58000000000016927</c:v>
                </c:pt>
                <c:pt idx="443">
                  <c:v>-0.57000000000016926</c:v>
                </c:pt>
                <c:pt idx="444">
                  <c:v>-0.56000000000016925</c:v>
                </c:pt>
                <c:pt idx="445">
                  <c:v>-0.55000000000016924</c:v>
                </c:pt>
                <c:pt idx="446">
                  <c:v>-0.54000000000016923</c:v>
                </c:pt>
                <c:pt idx="447">
                  <c:v>-0.53000000000016922</c:v>
                </c:pt>
                <c:pt idx="448">
                  <c:v>-0.52000000000016922</c:v>
                </c:pt>
                <c:pt idx="449">
                  <c:v>-0.51000000000016921</c:v>
                </c:pt>
                <c:pt idx="450">
                  <c:v>-0.5000000000001692</c:v>
                </c:pt>
                <c:pt idx="451">
                  <c:v>-0.49000000000016919</c:v>
                </c:pt>
                <c:pt idx="452">
                  <c:v>-0.48000000000016918</c:v>
                </c:pt>
                <c:pt idx="453">
                  <c:v>-0.47000000000016917</c:v>
                </c:pt>
                <c:pt idx="454">
                  <c:v>-0.46000000000016916</c:v>
                </c:pt>
                <c:pt idx="455">
                  <c:v>-0.45000000000016915</c:v>
                </c:pt>
                <c:pt idx="456">
                  <c:v>-0.44000000000016914</c:v>
                </c:pt>
                <c:pt idx="457">
                  <c:v>-0.43000000000016914</c:v>
                </c:pt>
                <c:pt idx="458">
                  <c:v>-0.42000000000016913</c:v>
                </c:pt>
                <c:pt idx="459">
                  <c:v>-0.41000000000016912</c:v>
                </c:pt>
                <c:pt idx="460">
                  <c:v>-0.40000000000016911</c:v>
                </c:pt>
                <c:pt idx="461">
                  <c:v>-0.3900000000001691</c:v>
                </c:pt>
                <c:pt idx="462">
                  <c:v>-0.38000000000016909</c:v>
                </c:pt>
                <c:pt idx="463">
                  <c:v>-0.37000000000016908</c:v>
                </c:pt>
                <c:pt idx="464">
                  <c:v>-0.36000000000016907</c:v>
                </c:pt>
                <c:pt idx="465">
                  <c:v>-0.35000000000016906</c:v>
                </c:pt>
                <c:pt idx="466">
                  <c:v>-0.34000000000016906</c:v>
                </c:pt>
                <c:pt idx="467">
                  <c:v>-0.33000000000016905</c:v>
                </c:pt>
                <c:pt idx="468">
                  <c:v>-0.32000000000016904</c:v>
                </c:pt>
                <c:pt idx="469">
                  <c:v>-0.31000000000016903</c:v>
                </c:pt>
                <c:pt idx="470">
                  <c:v>-0.30000000000016902</c:v>
                </c:pt>
                <c:pt idx="471">
                  <c:v>-0.29000000000016901</c:v>
                </c:pt>
                <c:pt idx="472">
                  <c:v>-0.280000000000169</c:v>
                </c:pt>
                <c:pt idx="473">
                  <c:v>-0.27000000000016899</c:v>
                </c:pt>
                <c:pt idx="474">
                  <c:v>-0.26000000000016898</c:v>
                </c:pt>
                <c:pt idx="475">
                  <c:v>-0.25000000000016898</c:v>
                </c:pt>
                <c:pt idx="476">
                  <c:v>-0.24000000000016897</c:v>
                </c:pt>
                <c:pt idx="477">
                  <c:v>-0.23000000000016896</c:v>
                </c:pt>
                <c:pt idx="478">
                  <c:v>-0.22000000000016895</c:v>
                </c:pt>
                <c:pt idx="479">
                  <c:v>-0.21000000000016894</c:v>
                </c:pt>
                <c:pt idx="480">
                  <c:v>-0.20000000000016893</c:v>
                </c:pt>
                <c:pt idx="481">
                  <c:v>-0.19000000000016892</c:v>
                </c:pt>
                <c:pt idx="482">
                  <c:v>-0.18000000000016891</c:v>
                </c:pt>
                <c:pt idx="483">
                  <c:v>-0.1700000000001689</c:v>
                </c:pt>
                <c:pt idx="484">
                  <c:v>-0.1600000000001689</c:v>
                </c:pt>
                <c:pt idx="485">
                  <c:v>-0.15000000000016889</c:v>
                </c:pt>
                <c:pt idx="486">
                  <c:v>-0.14000000000016888</c:v>
                </c:pt>
                <c:pt idx="487">
                  <c:v>-0.13000000000016887</c:v>
                </c:pt>
                <c:pt idx="488">
                  <c:v>-0.12000000000016887</c:v>
                </c:pt>
                <c:pt idx="489">
                  <c:v>-0.11000000000016888</c:v>
                </c:pt>
                <c:pt idx="490">
                  <c:v>-0.10000000000016888</c:v>
                </c:pt>
                <c:pt idx="491">
                  <c:v>-9.0000000000168889E-2</c:v>
                </c:pt>
                <c:pt idx="492">
                  <c:v>-8.0000000000168894E-2</c:v>
                </c:pt>
                <c:pt idx="493">
                  <c:v>-7.0000000000168899E-2</c:v>
                </c:pt>
                <c:pt idx="494">
                  <c:v>-6.0000000000168897E-2</c:v>
                </c:pt>
                <c:pt idx="495">
                  <c:v>-5.0000000000168895E-2</c:v>
                </c:pt>
                <c:pt idx="496">
                  <c:v>-4.0000000000168894E-2</c:v>
                </c:pt>
                <c:pt idx="497">
                  <c:v>-3.0000000000168892E-2</c:v>
                </c:pt>
                <c:pt idx="498">
                  <c:v>-2.000000000016889E-2</c:v>
                </c:pt>
                <c:pt idx="499">
                  <c:v>-1.0000000000168889E-2</c:v>
                </c:pt>
                <c:pt idx="500">
                  <c:v>-1.6888920817414999E-13</c:v>
                </c:pt>
                <c:pt idx="501">
                  <c:v>9.999999999831111E-3</c:v>
                </c:pt>
                <c:pt idx="502">
                  <c:v>1.9999999999831111E-2</c:v>
                </c:pt>
                <c:pt idx="503">
                  <c:v>2.9999999999831113E-2</c:v>
                </c:pt>
                <c:pt idx="504">
                  <c:v>3.9999999999831115E-2</c:v>
                </c:pt>
                <c:pt idx="505">
                  <c:v>4.9999999999831117E-2</c:v>
                </c:pt>
                <c:pt idx="506">
                  <c:v>5.9999999999831119E-2</c:v>
                </c:pt>
                <c:pt idx="507">
                  <c:v>6.9999999999831114E-2</c:v>
                </c:pt>
                <c:pt idx="508">
                  <c:v>7.9999999999831109E-2</c:v>
                </c:pt>
                <c:pt idx="509">
                  <c:v>8.9999999999831104E-2</c:v>
                </c:pt>
                <c:pt idx="510">
                  <c:v>9.9999999999831099E-2</c:v>
                </c:pt>
                <c:pt idx="511">
                  <c:v>0.10999999999983109</c:v>
                </c:pt>
                <c:pt idx="512">
                  <c:v>0.11999999999983109</c:v>
                </c:pt>
                <c:pt idx="513">
                  <c:v>0.12999999999983108</c:v>
                </c:pt>
                <c:pt idx="514">
                  <c:v>0.13999999999983109</c:v>
                </c:pt>
                <c:pt idx="515">
                  <c:v>0.1499999999998311</c:v>
                </c:pt>
                <c:pt idx="516">
                  <c:v>0.15999999999983111</c:v>
                </c:pt>
                <c:pt idx="517">
                  <c:v>0.16999999999983112</c:v>
                </c:pt>
                <c:pt idx="518">
                  <c:v>0.17999999999983113</c:v>
                </c:pt>
                <c:pt idx="519">
                  <c:v>0.18999999999983114</c:v>
                </c:pt>
                <c:pt idx="520">
                  <c:v>0.19999999999983115</c:v>
                </c:pt>
                <c:pt idx="521">
                  <c:v>0.20999999999983116</c:v>
                </c:pt>
                <c:pt idx="522">
                  <c:v>0.21999999999983116</c:v>
                </c:pt>
                <c:pt idx="523">
                  <c:v>0.22999999999983117</c:v>
                </c:pt>
                <c:pt idx="524">
                  <c:v>0.23999999999983118</c:v>
                </c:pt>
                <c:pt idx="525">
                  <c:v>0.24999999999983119</c:v>
                </c:pt>
                <c:pt idx="526">
                  <c:v>0.2599999999998312</c:v>
                </c:pt>
                <c:pt idx="527">
                  <c:v>0.26999999999983121</c:v>
                </c:pt>
                <c:pt idx="528">
                  <c:v>0.27999999999983122</c:v>
                </c:pt>
                <c:pt idx="529">
                  <c:v>0.28999999999983123</c:v>
                </c:pt>
                <c:pt idx="530">
                  <c:v>0.29999999999983123</c:v>
                </c:pt>
                <c:pt idx="531">
                  <c:v>0.30999999999983124</c:v>
                </c:pt>
                <c:pt idx="532">
                  <c:v>0.31999999999983125</c:v>
                </c:pt>
                <c:pt idx="533">
                  <c:v>0.32999999999983126</c:v>
                </c:pt>
                <c:pt idx="534">
                  <c:v>0.33999999999983127</c:v>
                </c:pt>
                <c:pt idx="535">
                  <c:v>0.34999999999983128</c:v>
                </c:pt>
                <c:pt idx="536">
                  <c:v>0.35999999999983129</c:v>
                </c:pt>
                <c:pt idx="537">
                  <c:v>0.3699999999998313</c:v>
                </c:pt>
                <c:pt idx="538">
                  <c:v>0.37999999999983131</c:v>
                </c:pt>
                <c:pt idx="539">
                  <c:v>0.38999999999983131</c:v>
                </c:pt>
                <c:pt idx="540">
                  <c:v>0.39999999999983132</c:v>
                </c:pt>
                <c:pt idx="541">
                  <c:v>0.40999999999983133</c:v>
                </c:pt>
                <c:pt idx="542">
                  <c:v>0.41999999999983134</c:v>
                </c:pt>
                <c:pt idx="543">
                  <c:v>0.42999999999983135</c:v>
                </c:pt>
                <c:pt idx="544">
                  <c:v>0.43999999999983136</c:v>
                </c:pt>
                <c:pt idx="545">
                  <c:v>0.44999999999983137</c:v>
                </c:pt>
                <c:pt idx="546">
                  <c:v>0.45999999999983138</c:v>
                </c:pt>
                <c:pt idx="547">
                  <c:v>0.46999999999983139</c:v>
                </c:pt>
                <c:pt idx="548">
                  <c:v>0.47999999999983139</c:v>
                </c:pt>
                <c:pt idx="549">
                  <c:v>0.4899999999998314</c:v>
                </c:pt>
                <c:pt idx="550">
                  <c:v>0.49999999999983141</c:v>
                </c:pt>
                <c:pt idx="551">
                  <c:v>0.50999999999983137</c:v>
                </c:pt>
                <c:pt idx="552">
                  <c:v>0.51999999999983137</c:v>
                </c:pt>
                <c:pt idx="553">
                  <c:v>0.52999999999983138</c:v>
                </c:pt>
                <c:pt idx="554">
                  <c:v>0.53999999999983139</c:v>
                </c:pt>
                <c:pt idx="555">
                  <c:v>0.5499999999998314</c:v>
                </c:pt>
                <c:pt idx="556">
                  <c:v>0.55999999999983141</c:v>
                </c:pt>
                <c:pt idx="557">
                  <c:v>0.56999999999983142</c:v>
                </c:pt>
                <c:pt idx="558">
                  <c:v>0.57999999999983143</c:v>
                </c:pt>
                <c:pt idx="559">
                  <c:v>0.58999999999983144</c:v>
                </c:pt>
                <c:pt idx="560">
                  <c:v>0.59999999999983145</c:v>
                </c:pt>
                <c:pt idx="561">
                  <c:v>0.60999999999983145</c:v>
                </c:pt>
                <c:pt idx="562">
                  <c:v>0.61999999999983146</c:v>
                </c:pt>
                <c:pt idx="563">
                  <c:v>0.62999999999983147</c:v>
                </c:pt>
                <c:pt idx="564">
                  <c:v>0.63999999999983148</c:v>
                </c:pt>
                <c:pt idx="565">
                  <c:v>0.64999999999983149</c:v>
                </c:pt>
                <c:pt idx="566">
                  <c:v>0.6599999999998315</c:v>
                </c:pt>
                <c:pt idx="567">
                  <c:v>0.66999999999983151</c:v>
                </c:pt>
                <c:pt idx="568">
                  <c:v>0.67999999999983152</c:v>
                </c:pt>
                <c:pt idx="569">
                  <c:v>0.68999999999983153</c:v>
                </c:pt>
                <c:pt idx="570">
                  <c:v>0.69999999999983153</c:v>
                </c:pt>
                <c:pt idx="571">
                  <c:v>0.70999999999983154</c:v>
                </c:pt>
                <c:pt idx="572">
                  <c:v>0.71999999999983155</c:v>
                </c:pt>
                <c:pt idx="573">
                  <c:v>0.72999999999983156</c:v>
                </c:pt>
                <c:pt idx="574">
                  <c:v>0.73999999999983157</c:v>
                </c:pt>
                <c:pt idx="575">
                  <c:v>0.74999999999983158</c:v>
                </c:pt>
                <c:pt idx="576">
                  <c:v>0.75999999999983159</c:v>
                </c:pt>
                <c:pt idx="577">
                  <c:v>0.7699999999998316</c:v>
                </c:pt>
                <c:pt idx="578">
                  <c:v>0.77999999999983161</c:v>
                </c:pt>
                <c:pt idx="579">
                  <c:v>0.78999999999983161</c:v>
                </c:pt>
                <c:pt idx="580">
                  <c:v>0.79999999999983162</c:v>
                </c:pt>
                <c:pt idx="581">
                  <c:v>0.80999999999983163</c:v>
                </c:pt>
                <c:pt idx="582">
                  <c:v>0.81999999999983164</c:v>
                </c:pt>
                <c:pt idx="583">
                  <c:v>0.82999999999983165</c:v>
                </c:pt>
                <c:pt idx="584">
                  <c:v>0.83999999999983166</c:v>
                </c:pt>
                <c:pt idx="585">
                  <c:v>0.84999999999983167</c:v>
                </c:pt>
                <c:pt idx="586">
                  <c:v>0.85999999999983168</c:v>
                </c:pt>
                <c:pt idx="587">
                  <c:v>0.86999999999983169</c:v>
                </c:pt>
                <c:pt idx="588">
                  <c:v>0.87999999999983169</c:v>
                </c:pt>
                <c:pt idx="589">
                  <c:v>0.8899999999998317</c:v>
                </c:pt>
                <c:pt idx="590">
                  <c:v>0.89999999999983171</c:v>
                </c:pt>
                <c:pt idx="591">
                  <c:v>0.90999999999983172</c:v>
                </c:pt>
                <c:pt idx="592">
                  <c:v>0.91999999999983173</c:v>
                </c:pt>
                <c:pt idx="593">
                  <c:v>0.92999999999983174</c:v>
                </c:pt>
                <c:pt idx="594">
                  <c:v>0.93999999999983175</c:v>
                </c:pt>
                <c:pt idx="595">
                  <c:v>0.94999999999983176</c:v>
                </c:pt>
                <c:pt idx="596">
                  <c:v>0.95999999999983177</c:v>
                </c:pt>
                <c:pt idx="597">
                  <c:v>0.96999999999983177</c:v>
                </c:pt>
                <c:pt idx="598">
                  <c:v>0.97999999999983178</c:v>
                </c:pt>
                <c:pt idx="599">
                  <c:v>0.98999999999983179</c:v>
                </c:pt>
                <c:pt idx="600">
                  <c:v>0.9999999999998318</c:v>
                </c:pt>
                <c:pt idx="601">
                  <c:v>1.0099999999998317</c:v>
                </c:pt>
                <c:pt idx="602">
                  <c:v>1.0199999999998317</c:v>
                </c:pt>
                <c:pt idx="603">
                  <c:v>1.0299999999998317</c:v>
                </c:pt>
                <c:pt idx="604">
                  <c:v>1.0399999999998317</c:v>
                </c:pt>
                <c:pt idx="605">
                  <c:v>1.0499999999998317</c:v>
                </c:pt>
                <c:pt idx="606">
                  <c:v>1.0599999999998317</c:v>
                </c:pt>
                <c:pt idx="607">
                  <c:v>1.0699999999998318</c:v>
                </c:pt>
                <c:pt idx="608">
                  <c:v>1.0799999999998318</c:v>
                </c:pt>
                <c:pt idx="609">
                  <c:v>1.0899999999998318</c:v>
                </c:pt>
                <c:pt idx="610">
                  <c:v>1.0999999999998318</c:v>
                </c:pt>
                <c:pt idx="611">
                  <c:v>1.1099999999998318</c:v>
                </c:pt>
                <c:pt idx="612">
                  <c:v>1.1199999999998318</c:v>
                </c:pt>
                <c:pt idx="613">
                  <c:v>1.1299999999998318</c:v>
                </c:pt>
                <c:pt idx="614">
                  <c:v>1.1399999999998318</c:v>
                </c:pt>
                <c:pt idx="615">
                  <c:v>1.1499999999998318</c:v>
                </c:pt>
                <c:pt idx="616">
                  <c:v>1.1599999999998318</c:v>
                </c:pt>
                <c:pt idx="617">
                  <c:v>1.1699999999998318</c:v>
                </c:pt>
                <c:pt idx="618">
                  <c:v>1.1799999999998319</c:v>
                </c:pt>
                <c:pt idx="619">
                  <c:v>1.1899999999998319</c:v>
                </c:pt>
                <c:pt idx="620">
                  <c:v>1.1999999999998319</c:v>
                </c:pt>
                <c:pt idx="621">
                  <c:v>1.2099999999998319</c:v>
                </c:pt>
                <c:pt idx="622">
                  <c:v>1.2199999999998319</c:v>
                </c:pt>
                <c:pt idx="623">
                  <c:v>1.2299999999998319</c:v>
                </c:pt>
                <c:pt idx="624">
                  <c:v>1.2399999999998319</c:v>
                </c:pt>
                <c:pt idx="625">
                  <c:v>1.2499999999998319</c:v>
                </c:pt>
                <c:pt idx="626">
                  <c:v>1.2599999999998319</c:v>
                </c:pt>
                <c:pt idx="627">
                  <c:v>1.2699999999998319</c:v>
                </c:pt>
                <c:pt idx="628">
                  <c:v>1.2799999999998319</c:v>
                </c:pt>
                <c:pt idx="629">
                  <c:v>1.2899999999998319</c:v>
                </c:pt>
                <c:pt idx="630">
                  <c:v>1.299999999999832</c:v>
                </c:pt>
                <c:pt idx="631">
                  <c:v>1.309999999999832</c:v>
                </c:pt>
                <c:pt idx="632">
                  <c:v>1.319999999999832</c:v>
                </c:pt>
                <c:pt idx="633">
                  <c:v>1.329999999999832</c:v>
                </c:pt>
                <c:pt idx="634">
                  <c:v>1.339999999999832</c:v>
                </c:pt>
                <c:pt idx="635">
                  <c:v>1.349999999999832</c:v>
                </c:pt>
                <c:pt idx="636">
                  <c:v>1.359999999999832</c:v>
                </c:pt>
                <c:pt idx="637">
                  <c:v>1.369999999999832</c:v>
                </c:pt>
                <c:pt idx="638">
                  <c:v>1.379999999999832</c:v>
                </c:pt>
                <c:pt idx="639">
                  <c:v>1.389999999999832</c:v>
                </c:pt>
                <c:pt idx="640">
                  <c:v>1.399999999999832</c:v>
                </c:pt>
                <c:pt idx="641">
                  <c:v>1.4099999999998321</c:v>
                </c:pt>
                <c:pt idx="642">
                  <c:v>1.4199999999998321</c:v>
                </c:pt>
                <c:pt idx="643">
                  <c:v>1.4299999999998321</c:v>
                </c:pt>
                <c:pt idx="644">
                  <c:v>1.4399999999998321</c:v>
                </c:pt>
                <c:pt idx="645">
                  <c:v>1.4499999999998321</c:v>
                </c:pt>
                <c:pt idx="646">
                  <c:v>1.4599999999998321</c:v>
                </c:pt>
                <c:pt idx="647">
                  <c:v>1.4699999999998321</c:v>
                </c:pt>
                <c:pt idx="648">
                  <c:v>1.4799999999998321</c:v>
                </c:pt>
                <c:pt idx="649">
                  <c:v>1.4899999999998321</c:v>
                </c:pt>
                <c:pt idx="650">
                  <c:v>1.4999999999998321</c:v>
                </c:pt>
                <c:pt idx="651">
                  <c:v>1.5099999999998321</c:v>
                </c:pt>
                <c:pt idx="652">
                  <c:v>1.5199999999998322</c:v>
                </c:pt>
                <c:pt idx="653">
                  <c:v>1.5299999999998322</c:v>
                </c:pt>
                <c:pt idx="654">
                  <c:v>1.5399999999998322</c:v>
                </c:pt>
                <c:pt idx="655">
                  <c:v>1.5499999999998322</c:v>
                </c:pt>
                <c:pt idx="656">
                  <c:v>1.5599999999998322</c:v>
                </c:pt>
                <c:pt idx="657">
                  <c:v>1.5699999999998322</c:v>
                </c:pt>
                <c:pt idx="658">
                  <c:v>1.5799999999998322</c:v>
                </c:pt>
                <c:pt idx="659">
                  <c:v>1.5899999999998322</c:v>
                </c:pt>
                <c:pt idx="660">
                  <c:v>1.5999999999998322</c:v>
                </c:pt>
                <c:pt idx="661">
                  <c:v>1.6099999999998322</c:v>
                </c:pt>
                <c:pt idx="662">
                  <c:v>1.6199999999998322</c:v>
                </c:pt>
                <c:pt idx="663">
                  <c:v>1.6299999999998322</c:v>
                </c:pt>
                <c:pt idx="664">
                  <c:v>1.6399999999998323</c:v>
                </c:pt>
                <c:pt idx="665">
                  <c:v>1.6499999999998323</c:v>
                </c:pt>
                <c:pt idx="666">
                  <c:v>1.6599999999998323</c:v>
                </c:pt>
                <c:pt idx="667">
                  <c:v>1.6699999999998323</c:v>
                </c:pt>
                <c:pt idx="668">
                  <c:v>1.6799999999998323</c:v>
                </c:pt>
                <c:pt idx="669">
                  <c:v>1.6899999999998323</c:v>
                </c:pt>
                <c:pt idx="670">
                  <c:v>1.6999999999998323</c:v>
                </c:pt>
                <c:pt idx="671">
                  <c:v>1.7099999999998323</c:v>
                </c:pt>
                <c:pt idx="672">
                  <c:v>1.7199999999998323</c:v>
                </c:pt>
                <c:pt idx="673">
                  <c:v>1.7299999999998323</c:v>
                </c:pt>
                <c:pt idx="674">
                  <c:v>1.7399999999998323</c:v>
                </c:pt>
                <c:pt idx="675">
                  <c:v>1.7499999999998324</c:v>
                </c:pt>
                <c:pt idx="676">
                  <c:v>1.7599999999998324</c:v>
                </c:pt>
                <c:pt idx="677">
                  <c:v>1.7699999999998324</c:v>
                </c:pt>
                <c:pt idx="678">
                  <c:v>1.7799999999998324</c:v>
                </c:pt>
                <c:pt idx="679">
                  <c:v>1.7899999999998324</c:v>
                </c:pt>
                <c:pt idx="680">
                  <c:v>1.7999999999998324</c:v>
                </c:pt>
                <c:pt idx="681">
                  <c:v>1.8099999999998324</c:v>
                </c:pt>
                <c:pt idx="682">
                  <c:v>1.8199999999998324</c:v>
                </c:pt>
                <c:pt idx="683">
                  <c:v>1.8299999999998324</c:v>
                </c:pt>
                <c:pt idx="684">
                  <c:v>1.8399999999998324</c:v>
                </c:pt>
                <c:pt idx="685">
                  <c:v>1.8499999999998324</c:v>
                </c:pt>
                <c:pt idx="686">
                  <c:v>1.8599999999998325</c:v>
                </c:pt>
                <c:pt idx="687">
                  <c:v>1.8699999999998325</c:v>
                </c:pt>
                <c:pt idx="688">
                  <c:v>1.8799999999998325</c:v>
                </c:pt>
                <c:pt idx="689">
                  <c:v>1.8899999999998325</c:v>
                </c:pt>
                <c:pt idx="690">
                  <c:v>1.8999999999998325</c:v>
                </c:pt>
                <c:pt idx="691">
                  <c:v>1.9099999999998325</c:v>
                </c:pt>
                <c:pt idx="692">
                  <c:v>1.9199999999998325</c:v>
                </c:pt>
                <c:pt idx="693">
                  <c:v>1.9299999999998325</c:v>
                </c:pt>
                <c:pt idx="694">
                  <c:v>1.9399999999998325</c:v>
                </c:pt>
                <c:pt idx="695">
                  <c:v>1.9499999999998325</c:v>
                </c:pt>
                <c:pt idx="696">
                  <c:v>1.9599999999998325</c:v>
                </c:pt>
                <c:pt idx="697">
                  <c:v>1.9699999999998326</c:v>
                </c:pt>
                <c:pt idx="698">
                  <c:v>1.9799999999998326</c:v>
                </c:pt>
                <c:pt idx="699">
                  <c:v>1.9899999999998326</c:v>
                </c:pt>
                <c:pt idx="700">
                  <c:v>1.9999999999998326</c:v>
                </c:pt>
                <c:pt idx="701">
                  <c:v>2.0099999999998324</c:v>
                </c:pt>
                <c:pt idx="702">
                  <c:v>2.0199999999998322</c:v>
                </c:pt>
                <c:pt idx="703">
                  <c:v>2.0299999999998319</c:v>
                </c:pt>
                <c:pt idx="704">
                  <c:v>2.0399999999998317</c:v>
                </c:pt>
                <c:pt idx="705">
                  <c:v>2.0499999999998315</c:v>
                </c:pt>
                <c:pt idx="706">
                  <c:v>2.0599999999998313</c:v>
                </c:pt>
                <c:pt idx="707">
                  <c:v>2.0699999999998311</c:v>
                </c:pt>
                <c:pt idx="708">
                  <c:v>2.0799999999998309</c:v>
                </c:pt>
                <c:pt idx="709">
                  <c:v>2.0899999999998307</c:v>
                </c:pt>
                <c:pt idx="710">
                  <c:v>2.0999999999998304</c:v>
                </c:pt>
                <c:pt idx="711">
                  <c:v>2.1099999999998302</c:v>
                </c:pt>
                <c:pt idx="712">
                  <c:v>2.11999999999983</c:v>
                </c:pt>
                <c:pt idx="713">
                  <c:v>2.1299999999998298</c:v>
                </c:pt>
                <c:pt idx="714">
                  <c:v>2.1399999999998296</c:v>
                </c:pt>
                <c:pt idx="715">
                  <c:v>2.1499999999998294</c:v>
                </c:pt>
                <c:pt idx="716">
                  <c:v>2.1599999999998292</c:v>
                </c:pt>
                <c:pt idx="717">
                  <c:v>2.169999999999829</c:v>
                </c:pt>
                <c:pt idx="718">
                  <c:v>2.1799999999998287</c:v>
                </c:pt>
                <c:pt idx="719">
                  <c:v>2.1899999999998285</c:v>
                </c:pt>
                <c:pt idx="720">
                  <c:v>2.1999999999998283</c:v>
                </c:pt>
                <c:pt idx="721">
                  <c:v>2.2099999999998281</c:v>
                </c:pt>
                <c:pt idx="722">
                  <c:v>2.2199999999998279</c:v>
                </c:pt>
                <c:pt idx="723">
                  <c:v>2.2299999999998277</c:v>
                </c:pt>
                <c:pt idx="724">
                  <c:v>2.2399999999998275</c:v>
                </c:pt>
                <c:pt idx="725">
                  <c:v>2.2499999999998272</c:v>
                </c:pt>
                <c:pt idx="726">
                  <c:v>2.259999999999827</c:v>
                </c:pt>
                <c:pt idx="727">
                  <c:v>2.2699999999998268</c:v>
                </c:pt>
                <c:pt idx="728">
                  <c:v>2.2799999999998266</c:v>
                </c:pt>
                <c:pt idx="729">
                  <c:v>2.2899999999998264</c:v>
                </c:pt>
                <c:pt idx="730">
                  <c:v>2.2999999999998262</c:v>
                </c:pt>
                <c:pt idx="731">
                  <c:v>2.309999999999826</c:v>
                </c:pt>
                <c:pt idx="732">
                  <c:v>2.3199999999998258</c:v>
                </c:pt>
                <c:pt idx="733">
                  <c:v>2.3299999999998255</c:v>
                </c:pt>
                <c:pt idx="734">
                  <c:v>2.3399999999998253</c:v>
                </c:pt>
                <c:pt idx="735">
                  <c:v>2.3499999999998251</c:v>
                </c:pt>
                <c:pt idx="736">
                  <c:v>2.3599999999998249</c:v>
                </c:pt>
                <c:pt idx="737">
                  <c:v>2.3699999999998247</c:v>
                </c:pt>
                <c:pt idx="738">
                  <c:v>2.3799999999998245</c:v>
                </c:pt>
                <c:pt idx="739">
                  <c:v>2.3899999999998243</c:v>
                </c:pt>
                <c:pt idx="740">
                  <c:v>2.3999999999998241</c:v>
                </c:pt>
                <c:pt idx="741">
                  <c:v>2.4099999999998238</c:v>
                </c:pt>
                <c:pt idx="742">
                  <c:v>2.4199999999998236</c:v>
                </c:pt>
                <c:pt idx="743">
                  <c:v>2.4299999999998234</c:v>
                </c:pt>
                <c:pt idx="744">
                  <c:v>2.4399999999998232</c:v>
                </c:pt>
                <c:pt idx="745">
                  <c:v>2.449999999999823</c:v>
                </c:pt>
                <c:pt idx="746">
                  <c:v>2.4599999999998228</c:v>
                </c:pt>
                <c:pt idx="747">
                  <c:v>2.4699999999998226</c:v>
                </c:pt>
                <c:pt idx="748">
                  <c:v>2.4799999999998223</c:v>
                </c:pt>
                <c:pt idx="749">
                  <c:v>2.4899999999998221</c:v>
                </c:pt>
                <c:pt idx="750">
                  <c:v>2.4999999999998219</c:v>
                </c:pt>
                <c:pt idx="751">
                  <c:v>2.5099999999998217</c:v>
                </c:pt>
                <c:pt idx="752">
                  <c:v>2.5199999999998215</c:v>
                </c:pt>
                <c:pt idx="753">
                  <c:v>2.5299999999998213</c:v>
                </c:pt>
                <c:pt idx="754">
                  <c:v>2.5399999999998211</c:v>
                </c:pt>
                <c:pt idx="755">
                  <c:v>2.5499999999998209</c:v>
                </c:pt>
                <c:pt idx="756">
                  <c:v>2.5599999999998206</c:v>
                </c:pt>
                <c:pt idx="757">
                  <c:v>2.5699999999998204</c:v>
                </c:pt>
                <c:pt idx="758">
                  <c:v>2.5799999999998202</c:v>
                </c:pt>
                <c:pt idx="759">
                  <c:v>2.58999999999982</c:v>
                </c:pt>
                <c:pt idx="760">
                  <c:v>2.5999999999998198</c:v>
                </c:pt>
                <c:pt idx="761">
                  <c:v>2.6099999999998196</c:v>
                </c:pt>
                <c:pt idx="762">
                  <c:v>2.6199999999998194</c:v>
                </c:pt>
                <c:pt idx="763">
                  <c:v>2.6299999999998191</c:v>
                </c:pt>
                <c:pt idx="764">
                  <c:v>2.6399999999998189</c:v>
                </c:pt>
                <c:pt idx="765">
                  <c:v>2.6499999999998187</c:v>
                </c:pt>
                <c:pt idx="766">
                  <c:v>2.6599999999998185</c:v>
                </c:pt>
                <c:pt idx="767">
                  <c:v>2.6699999999998183</c:v>
                </c:pt>
                <c:pt idx="768">
                  <c:v>2.6799999999998181</c:v>
                </c:pt>
                <c:pt idx="769">
                  <c:v>2.6899999999998179</c:v>
                </c:pt>
                <c:pt idx="770">
                  <c:v>2.6999999999998177</c:v>
                </c:pt>
                <c:pt idx="771">
                  <c:v>2.7099999999998174</c:v>
                </c:pt>
                <c:pt idx="772">
                  <c:v>2.7199999999998172</c:v>
                </c:pt>
                <c:pt idx="773">
                  <c:v>2.729999999999817</c:v>
                </c:pt>
                <c:pt idx="774">
                  <c:v>2.7399999999998168</c:v>
                </c:pt>
                <c:pt idx="775">
                  <c:v>2.7499999999998166</c:v>
                </c:pt>
                <c:pt idx="776">
                  <c:v>2.7599999999998164</c:v>
                </c:pt>
                <c:pt idx="777">
                  <c:v>2.7699999999998162</c:v>
                </c:pt>
                <c:pt idx="778">
                  <c:v>2.779999999999816</c:v>
                </c:pt>
                <c:pt idx="779">
                  <c:v>2.7899999999998157</c:v>
                </c:pt>
                <c:pt idx="780">
                  <c:v>2.7999999999998155</c:v>
                </c:pt>
                <c:pt idx="781">
                  <c:v>2.8099999999998153</c:v>
                </c:pt>
                <c:pt idx="782">
                  <c:v>2.8199999999998151</c:v>
                </c:pt>
                <c:pt idx="783">
                  <c:v>2.8299999999998149</c:v>
                </c:pt>
                <c:pt idx="784">
                  <c:v>2.8399999999998147</c:v>
                </c:pt>
                <c:pt idx="785">
                  <c:v>2.8499999999998145</c:v>
                </c:pt>
                <c:pt idx="786">
                  <c:v>2.8599999999998142</c:v>
                </c:pt>
                <c:pt idx="787">
                  <c:v>2.869999999999814</c:v>
                </c:pt>
                <c:pt idx="788">
                  <c:v>2.8799999999998138</c:v>
                </c:pt>
                <c:pt idx="789">
                  <c:v>2.8899999999998136</c:v>
                </c:pt>
                <c:pt idx="790">
                  <c:v>2.8999999999998134</c:v>
                </c:pt>
                <c:pt idx="791">
                  <c:v>2.9099999999998132</c:v>
                </c:pt>
                <c:pt idx="792">
                  <c:v>2.919999999999813</c:v>
                </c:pt>
                <c:pt idx="793">
                  <c:v>2.9299999999998128</c:v>
                </c:pt>
                <c:pt idx="794">
                  <c:v>2.9399999999998125</c:v>
                </c:pt>
                <c:pt idx="795">
                  <c:v>2.9499999999998123</c:v>
                </c:pt>
                <c:pt idx="796">
                  <c:v>2.9599999999998121</c:v>
                </c:pt>
                <c:pt idx="797">
                  <c:v>2.9699999999998119</c:v>
                </c:pt>
                <c:pt idx="798">
                  <c:v>2.9799999999998117</c:v>
                </c:pt>
                <c:pt idx="799">
                  <c:v>2.9899999999998115</c:v>
                </c:pt>
                <c:pt idx="800">
                  <c:v>2.9999999999998113</c:v>
                </c:pt>
                <c:pt idx="801">
                  <c:v>3.009999999999811</c:v>
                </c:pt>
                <c:pt idx="802">
                  <c:v>3.0199999999998108</c:v>
                </c:pt>
                <c:pt idx="803">
                  <c:v>3.0299999999998106</c:v>
                </c:pt>
                <c:pt idx="804">
                  <c:v>3.0399999999998104</c:v>
                </c:pt>
                <c:pt idx="805">
                  <c:v>3.0499999999998102</c:v>
                </c:pt>
                <c:pt idx="806">
                  <c:v>3.05999999999981</c:v>
                </c:pt>
                <c:pt idx="807">
                  <c:v>3.0699999999998098</c:v>
                </c:pt>
                <c:pt idx="808">
                  <c:v>3.0799999999998096</c:v>
                </c:pt>
                <c:pt idx="809">
                  <c:v>3.0899999999998093</c:v>
                </c:pt>
                <c:pt idx="810">
                  <c:v>3.0999999999998091</c:v>
                </c:pt>
                <c:pt idx="811">
                  <c:v>3.1099999999998089</c:v>
                </c:pt>
                <c:pt idx="812">
                  <c:v>3.1199999999998087</c:v>
                </c:pt>
                <c:pt idx="813">
                  <c:v>3.1299999999998085</c:v>
                </c:pt>
                <c:pt idx="814">
                  <c:v>3.1399999999998083</c:v>
                </c:pt>
                <c:pt idx="815">
                  <c:v>3.1499999999998081</c:v>
                </c:pt>
                <c:pt idx="816">
                  <c:v>3.1599999999998079</c:v>
                </c:pt>
                <c:pt idx="817">
                  <c:v>3.1699999999998076</c:v>
                </c:pt>
                <c:pt idx="818">
                  <c:v>3.1799999999998074</c:v>
                </c:pt>
                <c:pt idx="819">
                  <c:v>3.1899999999998072</c:v>
                </c:pt>
                <c:pt idx="820">
                  <c:v>3.199999999999807</c:v>
                </c:pt>
                <c:pt idx="821">
                  <c:v>3.2099999999998068</c:v>
                </c:pt>
                <c:pt idx="822">
                  <c:v>3.2199999999998066</c:v>
                </c:pt>
                <c:pt idx="823">
                  <c:v>3.2299999999998064</c:v>
                </c:pt>
                <c:pt idx="824">
                  <c:v>3.2399999999998061</c:v>
                </c:pt>
                <c:pt idx="825">
                  <c:v>3.2499999999998059</c:v>
                </c:pt>
                <c:pt idx="826">
                  <c:v>3.2599999999998057</c:v>
                </c:pt>
                <c:pt idx="827">
                  <c:v>3.2699999999998055</c:v>
                </c:pt>
                <c:pt idx="828">
                  <c:v>3.2799999999998053</c:v>
                </c:pt>
                <c:pt idx="829">
                  <c:v>3.2899999999998051</c:v>
                </c:pt>
                <c:pt idx="830">
                  <c:v>3.2999999999998049</c:v>
                </c:pt>
                <c:pt idx="831">
                  <c:v>3.3099999999998047</c:v>
                </c:pt>
                <c:pt idx="832">
                  <c:v>3.3199999999998044</c:v>
                </c:pt>
                <c:pt idx="833">
                  <c:v>3.3299999999998042</c:v>
                </c:pt>
                <c:pt idx="834">
                  <c:v>3.339999999999804</c:v>
                </c:pt>
                <c:pt idx="835">
                  <c:v>3.3499999999998038</c:v>
                </c:pt>
                <c:pt idx="836">
                  <c:v>3.3599999999998036</c:v>
                </c:pt>
                <c:pt idx="837">
                  <c:v>3.3699999999998034</c:v>
                </c:pt>
                <c:pt idx="838">
                  <c:v>3.3799999999998032</c:v>
                </c:pt>
                <c:pt idx="839">
                  <c:v>3.3899999999998029</c:v>
                </c:pt>
                <c:pt idx="840">
                  <c:v>3.3999999999998027</c:v>
                </c:pt>
                <c:pt idx="841">
                  <c:v>3.4099999999998025</c:v>
                </c:pt>
                <c:pt idx="842">
                  <c:v>3.4199999999998023</c:v>
                </c:pt>
                <c:pt idx="843">
                  <c:v>3.4299999999998021</c:v>
                </c:pt>
                <c:pt idx="844">
                  <c:v>3.4399999999998019</c:v>
                </c:pt>
                <c:pt idx="845">
                  <c:v>3.4499999999998017</c:v>
                </c:pt>
                <c:pt idx="846">
                  <c:v>3.4599999999998015</c:v>
                </c:pt>
                <c:pt idx="847">
                  <c:v>3.4699999999998012</c:v>
                </c:pt>
                <c:pt idx="848">
                  <c:v>3.479999999999801</c:v>
                </c:pt>
                <c:pt idx="849">
                  <c:v>3.4899999999998008</c:v>
                </c:pt>
                <c:pt idx="850">
                  <c:v>3.4999999999998006</c:v>
                </c:pt>
                <c:pt idx="851">
                  <c:v>3.5099999999998004</c:v>
                </c:pt>
                <c:pt idx="852">
                  <c:v>3.5199999999998002</c:v>
                </c:pt>
                <c:pt idx="853">
                  <c:v>3.5299999999998</c:v>
                </c:pt>
                <c:pt idx="854">
                  <c:v>3.5399999999997998</c:v>
                </c:pt>
                <c:pt idx="855">
                  <c:v>3.5499999999997995</c:v>
                </c:pt>
                <c:pt idx="856">
                  <c:v>3.5599999999997993</c:v>
                </c:pt>
                <c:pt idx="857">
                  <c:v>3.5699999999997991</c:v>
                </c:pt>
                <c:pt idx="858">
                  <c:v>3.5799999999997989</c:v>
                </c:pt>
                <c:pt idx="859">
                  <c:v>3.5899999999997987</c:v>
                </c:pt>
                <c:pt idx="860">
                  <c:v>3.5999999999997985</c:v>
                </c:pt>
                <c:pt idx="861">
                  <c:v>3.6099999999997983</c:v>
                </c:pt>
                <c:pt idx="862">
                  <c:v>3.619999999999798</c:v>
                </c:pt>
                <c:pt idx="863">
                  <c:v>3.6299999999997978</c:v>
                </c:pt>
                <c:pt idx="864">
                  <c:v>3.6399999999997976</c:v>
                </c:pt>
                <c:pt idx="865">
                  <c:v>3.6499999999997974</c:v>
                </c:pt>
                <c:pt idx="866">
                  <c:v>3.6599999999997972</c:v>
                </c:pt>
                <c:pt idx="867">
                  <c:v>3.669999999999797</c:v>
                </c:pt>
                <c:pt idx="868">
                  <c:v>3.6799999999997968</c:v>
                </c:pt>
                <c:pt idx="869">
                  <c:v>3.6899999999997966</c:v>
                </c:pt>
                <c:pt idx="870">
                  <c:v>3.6999999999997963</c:v>
                </c:pt>
                <c:pt idx="871">
                  <c:v>3.7099999999997961</c:v>
                </c:pt>
                <c:pt idx="872">
                  <c:v>3.7199999999997959</c:v>
                </c:pt>
                <c:pt idx="873">
                  <c:v>3.7299999999997957</c:v>
                </c:pt>
                <c:pt idx="874">
                  <c:v>3.7399999999997955</c:v>
                </c:pt>
                <c:pt idx="875">
                  <c:v>3.7499999999997953</c:v>
                </c:pt>
                <c:pt idx="876">
                  <c:v>3.7599999999997951</c:v>
                </c:pt>
                <c:pt idx="877">
                  <c:v>3.7699999999997948</c:v>
                </c:pt>
                <c:pt idx="878">
                  <c:v>3.7799999999997946</c:v>
                </c:pt>
                <c:pt idx="879">
                  <c:v>3.7899999999997944</c:v>
                </c:pt>
                <c:pt idx="880">
                  <c:v>3.7999999999997942</c:v>
                </c:pt>
                <c:pt idx="881">
                  <c:v>3.809999999999794</c:v>
                </c:pt>
                <c:pt idx="882">
                  <c:v>3.8199999999997938</c:v>
                </c:pt>
                <c:pt idx="883">
                  <c:v>3.8299999999997936</c:v>
                </c:pt>
                <c:pt idx="884">
                  <c:v>3.8399999999997934</c:v>
                </c:pt>
                <c:pt idx="885">
                  <c:v>3.8499999999997931</c:v>
                </c:pt>
                <c:pt idx="886">
                  <c:v>3.8599999999997929</c:v>
                </c:pt>
                <c:pt idx="887">
                  <c:v>3.8699999999997927</c:v>
                </c:pt>
                <c:pt idx="888">
                  <c:v>3.8799999999997925</c:v>
                </c:pt>
                <c:pt idx="889">
                  <c:v>3.8899999999997923</c:v>
                </c:pt>
                <c:pt idx="890">
                  <c:v>3.8999999999997921</c:v>
                </c:pt>
                <c:pt idx="891">
                  <c:v>3.9099999999997919</c:v>
                </c:pt>
                <c:pt idx="892">
                  <c:v>3.9199999999997917</c:v>
                </c:pt>
                <c:pt idx="893">
                  <c:v>3.9299999999997914</c:v>
                </c:pt>
                <c:pt idx="894">
                  <c:v>3.9399999999997912</c:v>
                </c:pt>
                <c:pt idx="895">
                  <c:v>3.949999999999791</c:v>
                </c:pt>
                <c:pt idx="896">
                  <c:v>3.9599999999997908</c:v>
                </c:pt>
                <c:pt idx="897">
                  <c:v>3.9699999999997906</c:v>
                </c:pt>
                <c:pt idx="898">
                  <c:v>3.9799999999997904</c:v>
                </c:pt>
                <c:pt idx="899">
                  <c:v>3.9899999999997902</c:v>
                </c:pt>
                <c:pt idx="900">
                  <c:v>3.9999999999997899</c:v>
                </c:pt>
                <c:pt idx="901">
                  <c:v>4.0099999999997902</c:v>
                </c:pt>
                <c:pt idx="902">
                  <c:v>4.01999999999979</c:v>
                </c:pt>
                <c:pt idx="903">
                  <c:v>4.0299999999997898</c:v>
                </c:pt>
                <c:pt idx="904">
                  <c:v>4.0399999999997895</c:v>
                </c:pt>
                <c:pt idx="905">
                  <c:v>4.0499999999997893</c:v>
                </c:pt>
                <c:pt idx="906">
                  <c:v>4.0599999999997891</c:v>
                </c:pt>
                <c:pt idx="907">
                  <c:v>4.0699999999997889</c:v>
                </c:pt>
                <c:pt idx="908">
                  <c:v>4.0799999999997887</c:v>
                </c:pt>
                <c:pt idx="909">
                  <c:v>4.0899999999997885</c:v>
                </c:pt>
                <c:pt idx="910">
                  <c:v>4.0999999999997883</c:v>
                </c:pt>
                <c:pt idx="911">
                  <c:v>4.109999999999788</c:v>
                </c:pt>
                <c:pt idx="912">
                  <c:v>4.1199999999997878</c:v>
                </c:pt>
                <c:pt idx="913">
                  <c:v>4.1299999999997876</c:v>
                </c:pt>
                <c:pt idx="914">
                  <c:v>4.1399999999997874</c:v>
                </c:pt>
                <c:pt idx="915">
                  <c:v>4.1499999999997872</c:v>
                </c:pt>
                <c:pt idx="916">
                  <c:v>4.159999999999787</c:v>
                </c:pt>
                <c:pt idx="917">
                  <c:v>4.1699999999997868</c:v>
                </c:pt>
                <c:pt idx="918">
                  <c:v>4.1799999999997866</c:v>
                </c:pt>
                <c:pt idx="919">
                  <c:v>4.1899999999997863</c:v>
                </c:pt>
                <c:pt idx="920">
                  <c:v>4.1999999999997861</c:v>
                </c:pt>
                <c:pt idx="921">
                  <c:v>4.2099999999997859</c:v>
                </c:pt>
                <c:pt idx="922">
                  <c:v>4.2199999999997857</c:v>
                </c:pt>
                <c:pt idx="923">
                  <c:v>4.2299999999997855</c:v>
                </c:pt>
                <c:pt idx="924">
                  <c:v>4.2399999999997853</c:v>
                </c:pt>
                <c:pt idx="925">
                  <c:v>4.2499999999997851</c:v>
                </c:pt>
                <c:pt idx="926">
                  <c:v>4.2599999999997848</c:v>
                </c:pt>
                <c:pt idx="927">
                  <c:v>4.2699999999997846</c:v>
                </c:pt>
                <c:pt idx="928">
                  <c:v>4.2799999999997844</c:v>
                </c:pt>
                <c:pt idx="929">
                  <c:v>4.2899999999997842</c:v>
                </c:pt>
                <c:pt idx="930">
                  <c:v>4.299999999999784</c:v>
                </c:pt>
                <c:pt idx="931">
                  <c:v>4.3099999999997838</c:v>
                </c:pt>
                <c:pt idx="932">
                  <c:v>4.3199999999997836</c:v>
                </c:pt>
                <c:pt idx="933">
                  <c:v>4.3299999999997834</c:v>
                </c:pt>
                <c:pt idx="934">
                  <c:v>4.3399999999997831</c:v>
                </c:pt>
                <c:pt idx="935">
                  <c:v>4.3499999999997829</c:v>
                </c:pt>
                <c:pt idx="936">
                  <c:v>4.3599999999997827</c:v>
                </c:pt>
                <c:pt idx="937">
                  <c:v>4.3699999999997825</c:v>
                </c:pt>
                <c:pt idx="938">
                  <c:v>4.3799999999997823</c:v>
                </c:pt>
                <c:pt idx="939">
                  <c:v>4.3899999999997821</c:v>
                </c:pt>
                <c:pt idx="940">
                  <c:v>4.3999999999997819</c:v>
                </c:pt>
                <c:pt idx="941">
                  <c:v>4.4099999999997817</c:v>
                </c:pt>
                <c:pt idx="942">
                  <c:v>4.4199999999997814</c:v>
                </c:pt>
                <c:pt idx="943">
                  <c:v>4.4299999999997812</c:v>
                </c:pt>
                <c:pt idx="944">
                  <c:v>4.439999999999781</c:v>
                </c:pt>
                <c:pt idx="945">
                  <c:v>4.4499999999997808</c:v>
                </c:pt>
                <c:pt idx="946">
                  <c:v>4.4599999999997806</c:v>
                </c:pt>
                <c:pt idx="947">
                  <c:v>4.4699999999997804</c:v>
                </c:pt>
                <c:pt idx="948">
                  <c:v>4.4799999999997802</c:v>
                </c:pt>
                <c:pt idx="949">
                  <c:v>4.4899999999997799</c:v>
                </c:pt>
                <c:pt idx="950">
                  <c:v>4.4999999999997797</c:v>
                </c:pt>
                <c:pt idx="951">
                  <c:v>4.5099999999997795</c:v>
                </c:pt>
                <c:pt idx="952">
                  <c:v>4.5199999999997793</c:v>
                </c:pt>
                <c:pt idx="953">
                  <c:v>4.5299999999997791</c:v>
                </c:pt>
                <c:pt idx="954">
                  <c:v>4.5399999999997789</c:v>
                </c:pt>
                <c:pt idx="955">
                  <c:v>4.5499999999997787</c:v>
                </c:pt>
                <c:pt idx="956">
                  <c:v>4.5599999999997785</c:v>
                </c:pt>
                <c:pt idx="957">
                  <c:v>4.5699999999997782</c:v>
                </c:pt>
                <c:pt idx="958">
                  <c:v>4.579999999999778</c:v>
                </c:pt>
                <c:pt idx="959">
                  <c:v>4.5899999999997778</c:v>
                </c:pt>
                <c:pt idx="960">
                  <c:v>4.5999999999997776</c:v>
                </c:pt>
                <c:pt idx="961">
                  <c:v>4.6099999999997774</c:v>
                </c:pt>
                <c:pt idx="962">
                  <c:v>4.6199999999997772</c:v>
                </c:pt>
                <c:pt idx="963">
                  <c:v>4.629999999999777</c:v>
                </c:pt>
                <c:pt idx="964">
                  <c:v>4.6399999999997767</c:v>
                </c:pt>
                <c:pt idx="965">
                  <c:v>4.6499999999997765</c:v>
                </c:pt>
                <c:pt idx="966">
                  <c:v>4.6599999999997763</c:v>
                </c:pt>
                <c:pt idx="967">
                  <c:v>4.6699999999997761</c:v>
                </c:pt>
                <c:pt idx="968">
                  <c:v>4.6799999999997759</c:v>
                </c:pt>
                <c:pt idx="969">
                  <c:v>4.6899999999997757</c:v>
                </c:pt>
                <c:pt idx="970">
                  <c:v>4.6999999999997755</c:v>
                </c:pt>
                <c:pt idx="971">
                  <c:v>4.7099999999997753</c:v>
                </c:pt>
                <c:pt idx="972">
                  <c:v>4.719999999999775</c:v>
                </c:pt>
                <c:pt idx="973">
                  <c:v>4.7299999999997748</c:v>
                </c:pt>
                <c:pt idx="974">
                  <c:v>4.7399999999997746</c:v>
                </c:pt>
                <c:pt idx="975">
                  <c:v>4.7499999999997744</c:v>
                </c:pt>
                <c:pt idx="976">
                  <c:v>4.7599999999997742</c:v>
                </c:pt>
                <c:pt idx="977">
                  <c:v>4.769999999999774</c:v>
                </c:pt>
                <c:pt idx="978">
                  <c:v>4.7799999999997738</c:v>
                </c:pt>
                <c:pt idx="979">
                  <c:v>4.7899999999997736</c:v>
                </c:pt>
                <c:pt idx="980">
                  <c:v>4.7999999999997733</c:v>
                </c:pt>
                <c:pt idx="981">
                  <c:v>4.8099999999997731</c:v>
                </c:pt>
                <c:pt idx="982">
                  <c:v>4.8199999999997729</c:v>
                </c:pt>
                <c:pt idx="983">
                  <c:v>4.8299999999997727</c:v>
                </c:pt>
                <c:pt idx="984">
                  <c:v>4.8399999999997725</c:v>
                </c:pt>
                <c:pt idx="985">
                  <c:v>4.8499999999997723</c:v>
                </c:pt>
                <c:pt idx="986">
                  <c:v>4.8599999999997721</c:v>
                </c:pt>
                <c:pt idx="987">
                  <c:v>4.8699999999997718</c:v>
                </c:pt>
                <c:pt idx="988">
                  <c:v>4.8799999999997716</c:v>
                </c:pt>
                <c:pt idx="989">
                  <c:v>4.8899999999997714</c:v>
                </c:pt>
                <c:pt idx="990">
                  <c:v>4.8999999999997712</c:v>
                </c:pt>
                <c:pt idx="991">
                  <c:v>4.909999999999771</c:v>
                </c:pt>
                <c:pt idx="992">
                  <c:v>4.9199999999997708</c:v>
                </c:pt>
                <c:pt idx="993">
                  <c:v>4.9299999999997706</c:v>
                </c:pt>
                <c:pt idx="994">
                  <c:v>4.9399999999997704</c:v>
                </c:pt>
                <c:pt idx="995">
                  <c:v>4.9499999999997701</c:v>
                </c:pt>
                <c:pt idx="996">
                  <c:v>4.9599999999997699</c:v>
                </c:pt>
                <c:pt idx="997">
                  <c:v>4.9699999999997697</c:v>
                </c:pt>
                <c:pt idx="998">
                  <c:v>4.9799999999997695</c:v>
                </c:pt>
                <c:pt idx="999">
                  <c:v>4.9899999999997693</c:v>
                </c:pt>
                <c:pt idx="1000">
                  <c:v>4.9999999999997691</c:v>
                </c:pt>
              </c:numCache>
            </c:numRef>
          </c:cat>
          <c:val>
            <c:numRef>
              <c:f>Sheet1!$B$2:$B$1002</c:f>
              <c:numCache>
                <c:formatCode>0.00</c:formatCode>
                <c:ptCount val="1001"/>
                <c:pt idx="0">
                  <c:v>6.6928509242841468E-3</c:v>
                </c:pt>
                <c:pt idx="1">
                  <c:v>6.7596605107125328E-3</c:v>
                </c:pt>
                <c:pt idx="2">
                  <c:v>6.8271324221374366E-3</c:v>
                </c:pt>
                <c:pt idx="3">
                  <c:v>6.8952731326454089E-3</c:v>
                </c:pt>
                <c:pt idx="4">
                  <c:v>6.9640891777613461E-3</c:v>
                </c:pt>
                <c:pt idx="5">
                  <c:v>7.0335871549944097E-3</c:v>
                </c:pt>
                <c:pt idx="6">
                  <c:v>7.1037737243880182E-3</c:v>
                </c:pt>
                <c:pt idx="7">
                  <c:v>7.174655609073966E-3</c:v>
                </c:pt>
                <c:pt idx="8">
                  <c:v>7.2462395958306502E-3</c:v>
                </c:pt>
                <c:pt idx="9">
                  <c:v>7.3185325356454351E-3</c:v>
                </c:pt>
                <c:pt idx="10">
                  <c:v>7.3915413442811762E-3</c:v>
                </c:pt>
                <c:pt idx="11">
                  <c:v>7.4652730028468813E-3</c:v>
                </c:pt>
                <c:pt idx="12">
                  <c:v>7.5397345583725758E-3</c:v>
                </c:pt>
                <c:pt idx="13">
                  <c:v>7.6149331243883303E-3</c:v>
                </c:pt>
                <c:pt idx="14">
                  <c:v>7.690875881507497E-3</c:v>
                </c:pt>
                <c:pt idx="15">
                  <c:v>7.7675700780141547E-3</c:v>
                </c:pt>
                <c:pt idx="16">
                  <c:v>7.8450230304547772E-3</c:v>
                </c:pt>
                <c:pt idx="17">
                  <c:v>7.9232421242341183E-3</c:v>
                </c:pt>
                <c:pt idx="18">
                  <c:v>8.0022348142153657E-3</c:v>
                </c:pt>
                <c:pt idx="19">
                  <c:v>8.0820086253245091E-3</c:v>
                </c:pt>
                <c:pt idx="20">
                  <c:v>8.162571153158998E-3</c:v>
                </c:pt>
                <c:pt idx="21">
                  <c:v>8.2439300646006564E-3</c:v>
                </c:pt>
                <c:pt idx="22">
                  <c:v>8.3260930984328657E-3</c:v>
                </c:pt>
                <c:pt idx="23">
                  <c:v>8.409068065962047E-3</c:v>
                </c:pt>
                <c:pt idx="24">
                  <c:v>8.4928628516434106E-3</c:v>
                </c:pt>
                <c:pt idx="25">
                  <c:v>8.5774854137110335E-3</c:v>
                </c:pt>
                <c:pt idx="26">
                  <c:v>8.6629437848122024E-3</c:v>
                </c:pt>
                <c:pt idx="27">
                  <c:v>8.749246072646091E-3</c:v>
                </c:pt>
                <c:pt idx="28">
                  <c:v>8.8364004606067328E-3</c:v>
                </c:pt>
                <c:pt idx="29">
                  <c:v>8.9244152084303231E-3</c:v>
                </c:pt>
                <c:pt idx="30">
                  <c:v>9.013298652846816E-3</c:v>
                </c:pt>
                <c:pt idx="31">
                  <c:v>9.103059208235861E-3</c:v>
                </c:pt>
                <c:pt idx="32">
                  <c:v>9.1937053672870601E-3</c:v>
                </c:pt>
                <c:pt idx="33">
                  <c:v>9.2852457016645278E-3</c:v>
                </c:pt>
                <c:pt idx="34">
                  <c:v>9.3776888626757992E-3</c:v>
                </c:pt>
                <c:pt idx="35">
                  <c:v>9.4710435819450409E-3</c:v>
                </c:pt>
                <c:pt idx="36">
                  <c:v>9.5653186720905895E-3</c:v>
                </c:pt>
                <c:pt idx="37">
                  <c:v>9.6605230274068067E-3</c:v>
                </c:pt>
                <c:pt idx="38">
                  <c:v>9.7566656245502495E-3</c:v>
                </c:pt>
                <c:pt idx="39">
                  <c:v>9.8537555232301455E-3</c:v>
                </c:pt>
                <c:pt idx="40">
                  <c:v>9.9518018669031878E-3</c:v>
                </c:pt>
                <c:pt idx="41">
                  <c:v>1.0050813883472608E-2</c:v>
                </c:pt>
                <c:pt idx="42">
                  <c:v>1.0150800885991561E-2</c:v>
                </c:pt>
                <c:pt idx="43">
                  <c:v>1.0251772273370789E-2</c:v>
                </c:pt>
                <c:pt idx="44">
                  <c:v>1.0353737531090559E-2</c:v>
                </c:pt>
                <c:pt idx="45">
                  <c:v>1.0456706231916867E-2</c:v>
                </c:pt>
                <c:pt idx="46">
                  <c:v>1.0560688036621906E-2</c:v>
                </c:pt>
                <c:pt idx="47">
                  <c:v>1.0665692694708764E-2</c:v>
                </c:pt>
                <c:pt idx="48">
                  <c:v>1.0771730045140376E-2</c:v>
                </c:pt>
                <c:pt idx="49">
                  <c:v>1.0878810017072664E-2</c:v>
                </c:pt>
                <c:pt idx="50">
                  <c:v>1.0986942630591906E-2</c:v>
                </c:pt>
                <c:pt idx="51">
                  <c:v>1.109613799745628E-2</c:v>
                </c:pt>
                <c:pt idx="52">
                  <c:v>1.1206406321841568E-2</c:v>
                </c:pt>
                <c:pt idx="53">
                  <c:v>1.1317757901091029E-2</c:v>
                </c:pt>
                <c:pt idx="54">
                  <c:v>1.1430203126469389E-2</c:v>
                </c:pt>
                <c:pt idx="55">
                  <c:v>1.1543752483920941E-2</c:v>
                </c:pt>
                <c:pt idx="56">
                  <c:v>1.1658416554831736E-2</c:v>
                </c:pt>
                <c:pt idx="57">
                  <c:v>1.1774206016795833E-2</c:v>
                </c:pt>
                <c:pt idx="58">
                  <c:v>1.1891131644385593E-2</c:v>
                </c:pt>
                <c:pt idx="59">
                  <c:v>1.2009204309925975E-2</c:v>
                </c:pt>
                <c:pt idx="60">
                  <c:v>1.2128434984272808E-2</c:v>
                </c:pt>
                <c:pt idx="61">
                  <c:v>1.2248834737595062E-2</c:v>
                </c:pt>
                <c:pt idx="62">
                  <c:v>1.2370414740160962E-2</c:v>
                </c:pt>
                <c:pt idx="63">
                  <c:v>1.2493186263128075E-2</c:v>
                </c:pt>
                <c:pt idx="64">
                  <c:v>1.2617160679337198E-2</c:v>
                </c:pt>
                <c:pt idx="65">
                  <c:v>1.2742349464110087E-2</c:v>
                </c:pt>
                <c:pt idx="66">
                  <c:v>1.2868764196050972E-2</c:v>
                </c:pt>
                <c:pt idx="67">
                  <c:v>1.2996416557851808E-2</c:v>
                </c:pt>
                <c:pt idx="68">
                  <c:v>1.3125318337101234E-2</c:v>
                </c:pt>
                <c:pt idx="69">
                  <c:v>1.3255481427097192E-2</c:v>
                </c:pt>
                <c:pt idx="70">
                  <c:v>1.3386917827663172E-2</c:v>
                </c:pt>
                <c:pt idx="71">
                  <c:v>1.3519639645968015E-2</c:v>
                </c:pt>
                <c:pt idx="72">
                  <c:v>1.3653659097349247E-2</c:v>
                </c:pt>
                <c:pt idx="73">
                  <c:v>1.3788988506139894E-2</c:v>
                </c:pt>
                <c:pt idx="74">
                  <c:v>1.3925640306498711E-2</c:v>
                </c:pt>
                <c:pt idx="75">
                  <c:v>1.4063627043243774E-2</c:v>
                </c:pt>
                <c:pt idx="76">
                  <c:v>1.4202961372689411E-2</c:v>
                </c:pt>
                <c:pt idx="77">
                  <c:v>1.4343656063486355E-2</c:v>
                </c:pt>
                <c:pt idx="78">
                  <c:v>1.4485723997465129E-2</c:v>
                </c:pt>
                <c:pt idx="79">
                  <c:v>1.4629178170482541E-2</c:v>
                </c:pt>
                <c:pt idx="80">
                  <c:v>1.477403169327126E-2</c:v>
                </c:pt>
                <c:pt idx="81">
                  <c:v>1.4920297792292384E-2</c:v>
                </c:pt>
                <c:pt idx="82">
                  <c:v>1.5067989810590975E-2</c:v>
                </c:pt>
                <c:pt idx="83">
                  <c:v>1.5217121208654436E-2</c:v>
                </c:pt>
                <c:pt idx="84">
                  <c:v>1.5367705565273669E-2</c:v>
                </c:pt>
                <c:pt idx="85">
                  <c:v>1.551975657840699E-2</c:v>
                </c:pt>
                <c:pt idx="86">
                  <c:v>1.5673288066046637E-2</c:v>
                </c:pt>
                <c:pt idx="87">
                  <c:v>1.5828313967087893E-2</c:v>
                </c:pt>
                <c:pt idx="88">
                  <c:v>1.5984848342200614E-2</c:v>
                </c:pt>
                <c:pt idx="89">
                  <c:v>1.6142905374703215E-2</c:v>
                </c:pt>
                <c:pt idx="90">
                  <c:v>1.6302499371438923E-2</c:v>
                </c:pt>
                <c:pt idx="91">
                  <c:v>1.6463644763654244E-2</c:v>
                </c:pt>
                <c:pt idx="92">
                  <c:v>1.6626356107879561E-2</c:v>
                </c:pt>
                <c:pt idx="93">
                  <c:v>1.6790648086811737E-2</c:v>
                </c:pt>
                <c:pt idx="94">
                  <c:v>1.6956535510198663E-2</c:v>
                </c:pt>
                <c:pt idx="95">
                  <c:v>1.7124033315725599E-2</c:v>
                </c:pt>
                <c:pt idx="96">
                  <c:v>1.7293156569903267E-2</c:v>
                </c:pt>
                <c:pt idx="97">
                  <c:v>1.7463920468957506E-2</c:v>
                </c:pt>
                <c:pt idx="98">
                  <c:v>1.7636340339720467E-2</c:v>
                </c:pt>
                <c:pt idx="99">
                  <c:v>1.7810431640523164E-2</c:v>
                </c:pt>
                <c:pt idx="100">
                  <c:v>1.79862099620893E-2</c:v>
                </c:pt>
                <c:pt idx="101">
                  <c:v>1.8163691028430233E-2</c:v>
                </c:pt>
                <c:pt idx="102">
                  <c:v>1.8342890697740977E-2</c:v>
                </c:pt>
                <c:pt idx="103">
                  <c:v>1.8523824963297072E-2</c:v>
                </c:pt>
                <c:pt idx="104">
                  <c:v>1.8706509954352239E-2</c:v>
                </c:pt>
                <c:pt idx="105">
                  <c:v>1.8890961937036661E-2</c:v>
                </c:pt>
                <c:pt idx="106">
                  <c:v>1.9077197315255742E-2</c:v>
                </c:pt>
                <c:pt idx="107">
                  <c:v>1.9265232631589232E-2</c:v>
                </c:pt>
                <c:pt idx="108">
                  <c:v>1.9455084568190558E-2</c:v>
                </c:pt>
                <c:pt idx="109">
                  <c:v>1.9646769947686198E-2</c:v>
                </c:pt>
                <c:pt idx="110">
                  <c:v>1.9840305734074977E-2</c:v>
                </c:pt>
                <c:pt idx="111">
                  <c:v>2.0035709033627107E-2</c:v>
                </c:pt>
                <c:pt idx="112">
                  <c:v>2.0232997095782815E-2</c:v>
                </c:pt>
                <c:pt idx="113">
                  <c:v>2.0432187314050401E-2</c:v>
                </c:pt>
                <c:pt idx="114">
                  <c:v>2.0633297226903553E-2</c:v>
                </c:pt>
                <c:pt idx="115">
                  <c:v>2.0836344518677753E-2</c:v>
                </c:pt>
                <c:pt idx="116">
                  <c:v>2.1041347020465576E-2</c:v>
                </c:pt>
                <c:pt idx="117">
                  <c:v>2.124832271101075E-2</c:v>
                </c:pt>
                <c:pt idx="118">
                  <c:v>2.1457289717600754E-2</c:v>
                </c:pt>
                <c:pt idx="119">
                  <c:v>2.1668266316957733E-2</c:v>
                </c:pt>
                <c:pt idx="120">
                  <c:v>2.1881270936127645E-2</c:v>
                </c:pt>
                <c:pt idx="121">
                  <c:v>2.2096322153367327E-2</c:v>
                </c:pt>
                <c:pt idx="122">
                  <c:v>2.2313438699029343E-2</c:v>
                </c:pt>
                <c:pt idx="123">
                  <c:v>2.2532639456444386E-2</c:v>
                </c:pt>
                <c:pt idx="124">
                  <c:v>2.2753943462801032E-2</c:v>
                </c:pt>
                <c:pt idx="125">
                  <c:v>2.2977369910022624E-2</c:v>
                </c:pt>
                <c:pt idx="126">
                  <c:v>2.3202938145641054E-2</c:v>
                </c:pt>
                <c:pt idx="127">
                  <c:v>2.3430667673667256E-2</c:v>
                </c:pt>
                <c:pt idx="128">
                  <c:v>2.366057815545812E-2</c:v>
                </c:pt>
                <c:pt idx="129">
                  <c:v>2.3892689410579631E-2</c:v>
                </c:pt>
                <c:pt idx="130">
                  <c:v>2.4127021417666039E-2</c:v>
                </c:pt>
                <c:pt idx="131">
                  <c:v>2.4363594315274649E-2</c:v>
                </c:pt>
                <c:pt idx="132">
                  <c:v>2.4602428402736208E-2</c:v>
                </c:pt>
                <c:pt idx="133">
                  <c:v>2.4843544141000422E-2</c:v>
                </c:pt>
                <c:pt idx="134">
                  <c:v>2.508696215347651E-2</c:v>
                </c:pt>
                <c:pt idx="135">
                  <c:v>2.5332703226868387E-2</c:v>
                </c:pt>
                <c:pt idx="136">
                  <c:v>2.5580788312004308E-2</c:v>
                </c:pt>
                <c:pt idx="137">
                  <c:v>2.5831238524660641E-2</c:v>
                </c:pt>
                <c:pt idx="138">
                  <c:v>2.6084075146379483E-2</c:v>
                </c:pt>
                <c:pt idx="139">
                  <c:v>2.6339319625279894E-2</c:v>
                </c:pt>
                <c:pt idx="140">
                  <c:v>2.6596993576862321E-2</c:v>
                </c:pt>
                <c:pt idx="141">
                  <c:v>2.6857118784806084E-2</c:v>
                </c:pt>
                <c:pt idx="142">
                  <c:v>2.711971720175943E-2</c:v>
                </c:pt>
                <c:pt idx="143">
                  <c:v>2.7384810950122032E-2</c:v>
                </c:pt>
                <c:pt idx="144">
                  <c:v>2.7652422322819444E-2</c:v>
                </c:pt>
                <c:pt idx="145">
                  <c:v>2.7922573784069284E-2</c:v>
                </c:pt>
                <c:pt idx="146">
                  <c:v>2.8195287970138795E-2</c:v>
                </c:pt>
                <c:pt idx="147">
                  <c:v>2.8470587690093429E-2</c:v>
                </c:pt>
                <c:pt idx="148">
                  <c:v>2.8748495926536118E-2</c:v>
                </c:pt>
                <c:pt idx="149">
                  <c:v>2.9029035836336869E-2</c:v>
                </c:pt>
                <c:pt idx="150">
                  <c:v>2.9312230751352378E-2</c:v>
                </c:pt>
                <c:pt idx="151">
                  <c:v>2.9598104179135203E-2</c:v>
                </c:pt>
                <c:pt idx="152">
                  <c:v>2.9886679803632205E-2</c:v>
                </c:pt>
                <c:pt idx="153">
                  <c:v>3.0177981485871867E-2</c:v>
                </c:pt>
                <c:pt idx="154">
                  <c:v>3.0472033264640038E-2</c:v>
                </c:pt>
                <c:pt idx="155">
                  <c:v>3.0768859357143845E-2</c:v>
                </c:pt>
                <c:pt idx="156">
                  <c:v>3.10684841596632E-2</c:v>
                </c:pt>
                <c:pt idx="157">
                  <c:v>3.1370932248189654E-2</c:v>
                </c:pt>
                <c:pt idx="158">
                  <c:v>3.1676228379052096E-2</c:v>
                </c:pt>
                <c:pt idx="159">
                  <c:v>3.1984397489528908E-2</c:v>
                </c:pt>
                <c:pt idx="160">
                  <c:v>3.2295464698446116E-2</c:v>
                </c:pt>
                <c:pt idx="161">
                  <c:v>3.2609455306761147E-2</c:v>
                </c:pt>
                <c:pt idx="162">
                  <c:v>3.2926394798131753E-2</c:v>
                </c:pt>
                <c:pt idx="163">
                  <c:v>3.3246308839469565E-2</c:v>
                </c:pt>
                <c:pt idx="164">
                  <c:v>3.3569223281477927E-2</c:v>
                </c:pt>
                <c:pt idx="165">
                  <c:v>3.3895164159173506E-2</c:v>
                </c:pt>
                <c:pt idx="166">
                  <c:v>3.4224157692391184E-2</c:v>
                </c:pt>
                <c:pt idx="167">
                  <c:v>3.455623028627177E-2</c:v>
                </c:pt>
                <c:pt idx="168">
                  <c:v>3.4891408531732039E-2</c:v>
                </c:pt>
                <c:pt idx="169">
                  <c:v>3.5229719205916638E-2</c:v>
                </c:pt>
                <c:pt idx="170">
                  <c:v>3.5571189272631275E-2</c:v>
                </c:pt>
                <c:pt idx="171">
                  <c:v>3.5915845882756751E-2</c:v>
                </c:pt>
                <c:pt idx="172">
                  <c:v>3.6263716374643332E-2</c:v>
                </c:pt>
                <c:pt idx="173">
                  <c:v>3.6614828274484826E-2</c:v>
                </c:pt>
                <c:pt idx="174">
                  <c:v>3.6969209296671926E-2</c:v>
                </c:pt>
                <c:pt idx="175">
                  <c:v>3.7326887344124295E-2</c:v>
                </c:pt>
                <c:pt idx="176">
                  <c:v>3.7687890508600698E-2</c:v>
                </c:pt>
                <c:pt idx="177">
                  <c:v>3.8052247070986818E-2</c:v>
                </c:pt>
                <c:pt idx="178">
                  <c:v>3.8419985501560047E-2</c:v>
                </c:pt>
                <c:pt idx="179">
                  <c:v>3.8791134460230643E-2</c:v>
                </c:pt>
                <c:pt idx="180">
                  <c:v>3.9165722796758902E-2</c:v>
                </c:pt>
                <c:pt idx="181">
                  <c:v>3.9543779550947442E-2</c:v>
                </c:pt>
                <c:pt idx="182">
                  <c:v>3.9925333952808222E-2</c:v>
                </c:pt>
                <c:pt idx="183">
                  <c:v>4.031041542270359E-2</c:v>
                </c:pt>
                <c:pt idx="184">
                  <c:v>4.0699053571460794E-2</c:v>
                </c:pt>
                <c:pt idx="185">
                  <c:v>4.1091278200459255E-2</c:v>
                </c:pt>
                <c:pt idx="186">
                  <c:v>4.1487119301690037E-2</c:v>
                </c:pt>
                <c:pt idx="187">
                  <c:v>4.188660705778683E-2</c:v>
                </c:pt>
                <c:pt idx="188">
                  <c:v>4.2289771842027861E-2</c:v>
                </c:pt>
                <c:pt idx="189">
                  <c:v>4.2696644218307919E-2</c:v>
                </c:pt>
                <c:pt idx="190">
                  <c:v>4.3107254941080059E-2</c:v>
                </c:pt>
                <c:pt idx="191">
                  <c:v>4.3521634955266057E-2</c:v>
                </c:pt>
                <c:pt idx="192">
                  <c:v>4.3939815396135125E-2</c:v>
                </c:pt>
                <c:pt idx="193">
                  <c:v>4.436182758915011E-2</c:v>
                </c:pt>
                <c:pt idx="194">
                  <c:v>4.4787703049780407E-2</c:v>
                </c:pt>
                <c:pt idx="195">
                  <c:v>4.5217473483281097E-2</c:v>
                </c:pt>
                <c:pt idx="196">
                  <c:v>4.5651170784437263E-2</c:v>
                </c:pt>
                <c:pt idx="197">
                  <c:v>4.6088827037273114E-2</c:v>
                </c:pt>
                <c:pt idx="198">
                  <c:v>4.6530474514724869E-2</c:v>
                </c:pt>
                <c:pt idx="199">
                  <c:v>4.6976145678276862E-2</c:v>
                </c:pt>
                <c:pt idx="200">
                  <c:v>4.7425873177560036E-2</c:v>
                </c:pt>
                <c:pt idx="201">
                  <c:v>4.787968984991206E-2</c:v>
                </c:pt>
                <c:pt idx="202">
                  <c:v>4.8337628719898329E-2</c:v>
                </c:pt>
                <c:pt idx="203">
                  <c:v>4.8799722998793038E-2</c:v>
                </c:pt>
                <c:pt idx="204">
                  <c:v>4.9266006084019626E-2</c:v>
                </c:pt>
                <c:pt idx="205">
                  <c:v>4.9736511558549627E-2</c:v>
                </c:pt>
                <c:pt idx="206">
                  <c:v>5.0211273190259351E-2</c:v>
                </c:pt>
                <c:pt idx="207">
                  <c:v>5.0690324931243418E-2</c:v>
                </c:pt>
                <c:pt idx="208">
                  <c:v>5.1173700917084328E-2</c:v>
                </c:pt>
                <c:pt idx="209">
                  <c:v>5.1661435466077439E-2</c:v>
                </c:pt>
                <c:pt idx="210">
                  <c:v>5.2153563078410257E-2</c:v>
                </c:pt>
                <c:pt idx="211">
                  <c:v>5.2650118435295358E-2</c:v>
                </c:pt>
                <c:pt idx="212">
                  <c:v>5.315113639805609E-2</c:v>
                </c:pt>
                <c:pt idx="213">
                  <c:v>5.3656652007164164E-2</c:v>
                </c:pt>
                <c:pt idx="214">
                  <c:v>5.4166700481228271E-2</c:v>
                </c:pt>
                <c:pt idx="215">
                  <c:v>5.4681317215932876E-2</c:v>
                </c:pt>
                <c:pt idx="216">
                  <c:v>5.5200537782926329E-2</c:v>
                </c:pt>
                <c:pt idx="217">
                  <c:v>5.5724397928657389E-2</c:v>
                </c:pt>
                <c:pt idx="218">
                  <c:v>5.6252933573159247E-2</c:v>
                </c:pt>
                <c:pt idx="219">
                  <c:v>5.6786180808780271E-2</c:v>
                </c:pt>
                <c:pt idx="220">
                  <c:v>5.7324175898860449E-2</c:v>
                </c:pt>
                <c:pt idx="221">
                  <c:v>5.7866955276352633E-2</c:v>
                </c:pt>
                <c:pt idx="222">
                  <c:v>5.8414555542387787E-2</c:v>
                </c:pt>
                <c:pt idx="223">
                  <c:v>5.8967013464783204E-2</c:v>
                </c:pt>
                <c:pt idx="224">
                  <c:v>5.9524365976492868E-2</c:v>
                </c:pt>
                <c:pt idx="225">
                  <c:v>6.0086650173998897E-2</c:v>
                </c:pt>
                <c:pt idx="226">
                  <c:v>6.0653903315643319E-2</c:v>
                </c:pt>
                <c:pt idx="227">
                  <c:v>6.1226162819899101E-2</c:v>
                </c:pt>
                <c:pt idx="228">
                  <c:v>6.180346626357959E-2</c:v>
                </c:pt>
                <c:pt idx="229">
                  <c:v>6.2385851379985299E-2</c:v>
                </c:pt>
                <c:pt idx="230">
                  <c:v>6.2973356056987312E-2</c:v>
                </c:pt>
                <c:pt idx="231">
                  <c:v>6.3566018335045993E-2</c:v>
                </c:pt>
                <c:pt idx="232">
                  <c:v>6.4163876405164577E-2</c:v>
                </c:pt>
                <c:pt idx="233">
                  <c:v>6.4766968606776068E-2</c:v>
                </c:pt>
                <c:pt idx="234">
                  <c:v>6.5375333425563065E-2</c:v>
                </c:pt>
                <c:pt idx="235">
                  <c:v>6.598900949120913E-2</c:v>
                </c:pt>
                <c:pt idx="236">
                  <c:v>6.6608035575080909E-2</c:v>
                </c:pt>
                <c:pt idx="237">
                  <c:v>6.7232450587840178E-2</c:v>
                </c:pt>
                <c:pt idx="238">
                  <c:v>6.7862293576984548E-2</c:v>
                </c:pt>
                <c:pt idx="239">
                  <c:v>6.8497603724316042E-2</c:v>
                </c:pt>
                <c:pt idx="240">
                  <c:v>6.9138420343336671E-2</c:v>
                </c:pt>
                <c:pt idx="241">
                  <c:v>6.9784782876569834E-2</c:v>
                </c:pt>
                <c:pt idx="242">
                  <c:v>7.043673089280672E-2</c:v>
                </c:pt>
                <c:pt idx="243">
                  <c:v>7.1094304084276708E-2</c:v>
                </c:pt>
                <c:pt idx="244">
                  <c:v>7.1757542263740773E-2</c:v>
                </c:pt>
                <c:pt idx="245">
                  <c:v>7.2426485361507045E-2</c:v>
                </c:pt>
                <c:pt idx="246">
                  <c:v>7.3101173422367424E-2</c:v>
                </c:pt>
                <c:pt idx="247">
                  <c:v>7.3781646602454398E-2</c:v>
                </c:pt>
                <c:pt idx="248">
                  <c:v>7.4467945166017083E-2</c:v>
                </c:pt>
                <c:pt idx="249">
                  <c:v>7.5160109482115517E-2</c:v>
                </c:pt>
                <c:pt idx="250">
                  <c:v>7.5858180021232333E-2</c:v>
                </c:pt>
                <c:pt idx="251">
                  <c:v>7.6562197351800837E-2</c:v>
                </c:pt>
                <c:pt idx="252">
                  <c:v>7.7272202136648455E-2</c:v>
                </c:pt>
                <c:pt idx="253">
                  <c:v>7.7988235129354835E-2</c:v>
                </c:pt>
                <c:pt idx="254">
                  <c:v>7.8710337170523573E-2</c:v>
                </c:pt>
                <c:pt idx="255">
                  <c:v>7.9438549183966603E-2</c:v>
                </c:pt>
                <c:pt idx="256">
                  <c:v>8.017291217280044E-2</c:v>
                </c:pt>
                <c:pt idx="257">
                  <c:v>8.0913467215453352E-2</c:v>
                </c:pt>
                <c:pt idx="258">
                  <c:v>8.1660255461582537E-2</c:v>
                </c:pt>
                <c:pt idx="259">
                  <c:v>8.2413318127900564E-2</c:v>
                </c:pt>
                <c:pt idx="260">
                  <c:v>8.3172696493910014E-2</c:v>
                </c:pt>
                <c:pt idx="261">
                  <c:v>8.3938431897545657E-2</c:v>
                </c:pt>
                <c:pt idx="262">
                  <c:v>8.4710565730723192E-2</c:v>
                </c:pt>
                <c:pt idx="263">
                  <c:v>8.5489139434793832E-2</c:v>
                </c:pt>
                <c:pt idx="264">
                  <c:v>8.6274194495903858E-2</c:v>
                </c:pt>
                <c:pt idx="265">
                  <c:v>8.7065772440258302E-2</c:v>
                </c:pt>
                <c:pt idx="266">
                  <c:v>8.7863914829288153E-2</c:v>
                </c:pt>
                <c:pt idx="267">
                  <c:v>8.8668663254720073E-2</c:v>
                </c:pt>
                <c:pt idx="268">
                  <c:v>8.9480059333548093E-2</c:v>
                </c:pt>
                <c:pt idx="269">
                  <c:v>9.0298144702906383E-2</c:v>
                </c:pt>
                <c:pt idx="270">
                  <c:v>9.1122961014842546E-2</c:v>
                </c:pt>
                <c:pt idx="271">
                  <c:v>9.1954549930990614E-2</c:v>
                </c:pt>
                <c:pt idx="272">
                  <c:v>9.2792953117143154E-2</c:v>
                </c:pt>
                <c:pt idx="273">
                  <c:v>9.3638212237721716E-2</c:v>
                </c:pt>
                <c:pt idx="274">
                  <c:v>9.449036895014519E-2</c:v>
                </c:pt>
                <c:pt idx="275">
                  <c:v>9.5349464899095251E-2</c:v>
                </c:pt>
                <c:pt idx="276">
                  <c:v>9.6215541710678462E-2</c:v>
                </c:pt>
                <c:pt idx="277">
                  <c:v>9.7088640986484398E-2</c:v>
                </c:pt>
                <c:pt idx="278">
                  <c:v>9.7968804297539278E-2</c:v>
                </c:pt>
                <c:pt idx="279">
                  <c:v>9.8856073178154577E-2</c:v>
                </c:pt>
                <c:pt idx="280">
                  <c:v>9.9750489119670216E-2</c:v>
                </c:pt>
                <c:pt idx="281">
                  <c:v>0.1006520935640918</c:v>
                </c:pt>
                <c:pt idx="282">
                  <c:v>0.10156092789762143</c:v>
                </c:pt>
                <c:pt idx="283">
                  <c:v>0.102477033444082</c:v>
                </c:pt>
                <c:pt idx="284">
                  <c:v>0.10340045145823409</c:v>
                </c:pt>
                <c:pt idx="285">
                  <c:v>0.10433122311898567</c:v>
                </c:pt>
                <c:pt idx="286">
                  <c:v>0.105269389522494</c:v>
                </c:pt>
                <c:pt idx="287">
                  <c:v>0.10621499167515963</c:v>
                </c:pt>
                <c:pt idx="288">
                  <c:v>0.10716807048651211</c:v>
                </c:pt>
                <c:pt idx="289">
                  <c:v>0.10812866676198736</c:v>
                </c:pt>
                <c:pt idx="290">
                  <c:v>0.10909682119559658</c:v>
                </c:pt>
                <c:pt idx="291">
                  <c:v>0.11007257436248649</c:v>
                </c:pt>
                <c:pt idx="292">
                  <c:v>0.11105596671139091</c:v>
                </c:pt>
                <c:pt idx="293">
                  <c:v>0.11204703855697348</c:v>
                </c:pt>
                <c:pt idx="294">
                  <c:v>0.11304583007206201</c:v>
                </c:pt>
                <c:pt idx="295">
                  <c:v>0.11405238127977374</c:v>
                </c:pt>
                <c:pt idx="296">
                  <c:v>0.11506673204553254</c:v>
                </c:pt>
                <c:pt idx="297">
                  <c:v>0.1160889220689774</c:v>
                </c:pt>
                <c:pt idx="298">
                  <c:v>0.11711899087576293</c:v>
                </c:pt>
                <c:pt idx="299">
                  <c:v>0.11815697780925179</c:v>
                </c:pt>
                <c:pt idx="300">
                  <c:v>0.11920292202209966</c:v>
                </c:pt>
                <c:pt idx="301">
                  <c:v>0.12025686246773278</c:v>
                </c:pt>
                <c:pt idx="302">
                  <c:v>0.12131883789171867</c:v>
                </c:pt>
                <c:pt idx="303">
                  <c:v>0.12238888682303053</c:v>
                </c:pt>
                <c:pt idx="304">
                  <c:v>0.12346704756520552</c:v>
                </c:pt>
                <c:pt idx="305">
                  <c:v>0.12455335818739781</c:v>
                </c:pt>
                <c:pt idx="306">
                  <c:v>0.12564785651532692</c:v>
                </c:pt>
                <c:pt idx="307">
                  <c:v>0.12675058012212193</c:v>
                </c:pt>
                <c:pt idx="308">
                  <c:v>0.12786156631906231</c:v>
                </c:pt>
                <c:pt idx="309">
                  <c:v>0.12898085214621655</c:v>
                </c:pt>
                <c:pt idx="310">
                  <c:v>0.13010847436297857</c:v>
                </c:pt>
                <c:pt idx="311">
                  <c:v>0.1312444694385039</c:v>
                </c:pt>
                <c:pt idx="312">
                  <c:v>0.13238887354204582</c:v>
                </c:pt>
                <c:pt idx="313">
                  <c:v>0.13354172253319274</c:v>
                </c:pt>
                <c:pt idx="314">
                  <c:v>0.13470305195200824</c:v>
                </c:pt>
                <c:pt idx="315">
                  <c:v>0.13587289700907426</c:v>
                </c:pt>
                <c:pt idx="316">
                  <c:v>0.13705129257543949</c:v>
                </c:pt>
                <c:pt idx="317">
                  <c:v>0.13823827317247375</c:v>
                </c:pt>
                <c:pt idx="318">
                  <c:v>0.13943387296162962</c:v>
                </c:pt>
                <c:pt idx="319">
                  <c:v>0.14063812573411358</c:v>
                </c:pt>
                <c:pt idx="320">
                  <c:v>0.14185106490046706</c:v>
                </c:pt>
                <c:pt idx="321">
                  <c:v>0.14307272348005992</c:v>
                </c:pt>
                <c:pt idx="322">
                  <c:v>0.14430313409049769</c:v>
                </c:pt>
                <c:pt idx="323">
                  <c:v>0.1455423289369441</c:v>
                </c:pt>
                <c:pt idx="324">
                  <c:v>0.14679033980136105</c:v>
                </c:pt>
                <c:pt idx="325">
                  <c:v>0.14804719803166799</c:v>
                </c:pt>
                <c:pt idx="326">
                  <c:v>0.14931293453082212</c:v>
                </c:pt>
                <c:pt idx="327">
                  <c:v>0.15058757974582215</c:v>
                </c:pt>
                <c:pt idx="328">
                  <c:v>0.15187116365663736</c:v>
                </c:pt>
                <c:pt idx="329">
                  <c:v>0.15316371576506407</c:v>
                </c:pt>
                <c:pt idx="330">
                  <c:v>0.15446526508351247</c:v>
                </c:pt>
                <c:pt idx="331">
                  <c:v>0.155775840123725</c:v>
                </c:pt>
                <c:pt idx="332">
                  <c:v>0.15709546888543019</c:v>
                </c:pt>
                <c:pt idx="333">
                  <c:v>0.15842417884493312</c:v>
                </c:pt>
                <c:pt idx="334">
                  <c:v>0.15976199694364621</c:v>
                </c:pt>
                <c:pt idx="335">
                  <c:v>0.16110894957656224</c:v>
                </c:pt>
                <c:pt idx="336">
                  <c:v>0.16246506258067292</c:v>
                </c:pt>
                <c:pt idx="337">
                  <c:v>0.16383036122333561</c:v>
                </c:pt>
                <c:pt idx="338">
                  <c:v>0.16520487019059113</c:v>
                </c:pt>
                <c:pt idx="339">
                  <c:v>0.16658861357543603</c:v>
                </c:pt>
                <c:pt idx="340">
                  <c:v>0.16798161486605173</c:v>
                </c:pt>
                <c:pt idx="341">
                  <c:v>0.16938389693399478</c:v>
                </c:pt>
                <c:pt idx="342">
                  <c:v>0.1707954820223504</c:v>
                </c:pt>
                <c:pt idx="343">
                  <c:v>0.17221639173385353</c:v>
                </c:pt>
                <c:pt idx="344">
                  <c:v>0.17364664701898064</c:v>
                </c:pt>
                <c:pt idx="345">
                  <c:v>0.17508626816401524</c:v>
                </c:pt>
                <c:pt idx="346">
                  <c:v>0.17653527477909198</c:v>
                </c:pt>
                <c:pt idx="347">
                  <c:v>0.1779936857862216</c:v>
                </c:pt>
                <c:pt idx="348">
                  <c:v>0.17946151940730176</c:v>
                </c:pt>
                <c:pt idx="349">
                  <c:v>0.18093879315211681</c:v>
                </c:pt>
                <c:pt idx="350">
                  <c:v>0.18242552380633095</c:v>
                </c:pt>
                <c:pt idx="351">
                  <c:v>0.18392172741947874</c:v>
                </c:pt>
                <c:pt idx="352">
                  <c:v>0.18542741929295656</c:v>
                </c:pt>
                <c:pt idx="353">
                  <c:v>0.18694261396802053</c:v>
                </c:pt>
                <c:pt idx="354">
                  <c:v>0.18846732521379345</c:v>
                </c:pt>
                <c:pt idx="355">
                  <c:v>0.19000156601528681</c:v>
                </c:pt>
                <c:pt idx="356">
                  <c:v>0.19154534856144115</c:v>
                </c:pt>
                <c:pt idx="357">
                  <c:v>0.19309868423318993</c:v>
                </c:pt>
                <c:pt idx="358">
                  <c:v>0.19466158359155125</c:v>
                </c:pt>
                <c:pt idx="359">
                  <c:v>0.19623405636575231</c:v>
                </c:pt>
                <c:pt idx="360">
                  <c:v>0.19781611144139127</c:v>
                </c:pt>
                <c:pt idx="361">
                  <c:v>0.19940775684864134</c:v>
                </c:pt>
                <c:pt idx="362">
                  <c:v>0.20100899975050207</c:v>
                </c:pt>
                <c:pt idx="363">
                  <c:v>0.20261984643110298</c:v>
                </c:pt>
                <c:pt idx="364">
                  <c:v>0.20424030228406412</c:v>
                </c:pt>
                <c:pt idx="365">
                  <c:v>0.20587037180091955</c:v>
                </c:pt>
                <c:pt idx="366">
                  <c:v>0.20751005855960769</c:v>
                </c:pt>
                <c:pt idx="367">
                  <c:v>0.20915936521303521</c:v>
                </c:pt>
                <c:pt idx="368">
                  <c:v>0.21081829347771888</c:v>
                </c:pt>
                <c:pt idx="369">
                  <c:v>0.21248684412251073</c:v>
                </c:pt>
                <c:pt idx="370">
                  <c:v>0.21416501695741277</c:v>
                </c:pt>
                <c:pt idx="371">
                  <c:v>0.21585281082248581</c:v>
                </c:pt>
                <c:pt idx="372">
                  <c:v>0.2175502235768586</c:v>
                </c:pt>
                <c:pt idx="373">
                  <c:v>0.21925725208784266</c:v>
                </c:pt>
                <c:pt idx="374">
                  <c:v>0.22097389222015856</c:v>
                </c:pt>
                <c:pt idx="375">
                  <c:v>0.22270013882527942</c:v>
                </c:pt>
                <c:pt idx="376">
                  <c:v>0.22443598573089699</c:v>
                </c:pt>
                <c:pt idx="377">
                  <c:v>0.22618142573051644</c:v>
                </c:pt>
                <c:pt idx="378">
                  <c:v>0.22793645057318637</c:v>
                </c:pt>
                <c:pt idx="379">
                  <c:v>0.2297010509533681</c:v>
                </c:pt>
                <c:pt idx="380">
                  <c:v>0.23147521650095215</c:v>
                </c:pt>
                <c:pt idx="381">
                  <c:v>0.23325893577142681</c:v>
                </c:pt>
                <c:pt idx="382">
                  <c:v>0.23505219623620471</c:v>
                </c:pt>
                <c:pt idx="383">
                  <c:v>0.23685498427311388</c:v>
                </c:pt>
                <c:pt idx="384">
                  <c:v>0.23866728515705876</c:v>
                </c:pt>
                <c:pt idx="385">
                  <c:v>0.24048908305085795</c:v>
                </c:pt>
                <c:pt idx="386">
                  <c:v>0.24232036099626397</c:v>
                </c:pt>
                <c:pt idx="387">
                  <c:v>0.2441611009051716</c:v>
                </c:pt>
                <c:pt idx="388">
                  <c:v>0.24601128355102039</c:v>
                </c:pt>
                <c:pt idx="389">
                  <c:v>0.24787088856039821</c:v>
                </c:pt>
                <c:pt idx="390">
                  <c:v>0.24973989440485056</c:v>
                </c:pt>
                <c:pt idx="391">
                  <c:v>0.25161827839290379</c:v>
                </c:pt>
                <c:pt idx="392">
                  <c:v>0.25350601666230571</c:v>
                </c:pt>
                <c:pt idx="393">
                  <c:v>0.25540308417249175</c:v>
                </c:pt>
                <c:pt idx="394">
                  <c:v>0.25730945469728184</c:v>
                </c:pt>
                <c:pt idx="395">
                  <c:v>0.25922510081781341</c:v>
                </c:pt>
                <c:pt idx="396">
                  <c:v>0.2611499939157183</c:v>
                </c:pt>
                <c:pt idx="397">
                  <c:v>0.26308410416654687</c:v>
                </c:pt>
                <c:pt idx="398">
                  <c:v>0.26502740053344814</c:v>
                </c:pt>
                <c:pt idx="399">
                  <c:v>0.26697985076110925</c:v>
                </c:pt>
                <c:pt idx="400">
                  <c:v>0.26894142136996174</c:v>
                </c:pt>
                <c:pt idx="401">
                  <c:v>0.27091207765066</c:v>
                </c:pt>
                <c:pt idx="402">
                  <c:v>0.27289178365883682</c:v>
                </c:pt>
                <c:pt idx="403">
                  <c:v>0.27488050221014315</c:v>
                </c:pt>
                <c:pt idx="404">
                  <c:v>0.27687819487557624</c:v>
                </c:pt>
                <c:pt idx="405">
                  <c:v>0.27888482197710279</c:v>
                </c:pt>
                <c:pt idx="406">
                  <c:v>0.28090034258358187</c:v>
                </c:pt>
                <c:pt idx="407">
                  <c:v>0.28292471450699308</c:v>
                </c:pt>
                <c:pt idx="408">
                  <c:v>0.28495789429897567</c:v>
                </c:pt>
                <c:pt idx="409">
                  <c:v>0.28699983724768363</c:v>
                </c:pt>
                <c:pt idx="410">
                  <c:v>0.28905049737496119</c:v>
                </c:pt>
                <c:pt idx="411">
                  <c:v>0.29110982743384511</c:v>
                </c:pt>
                <c:pt idx="412">
                  <c:v>0.29317777890639729</c:v>
                </c:pt>
                <c:pt idx="413">
                  <c:v>0.29525430200187369</c:v>
                </c:pt>
                <c:pt idx="414">
                  <c:v>0.29733934565523307</c:v>
                </c:pt>
                <c:pt idx="415">
                  <c:v>0.29943285752599152</c:v>
                </c:pt>
                <c:pt idx="416">
                  <c:v>0.3015347839974255</c:v>
                </c:pt>
                <c:pt idx="417">
                  <c:v>0.30364507017613002</c:v>
                </c:pt>
                <c:pt idx="418">
                  <c:v>0.30576365989193349</c:v>
                </c:pt>
                <c:pt idx="419">
                  <c:v>0.30789049569817573</c:v>
                </c:pt>
                <c:pt idx="420">
                  <c:v>0.3100255188723513</c:v>
                </c:pt>
                <c:pt idx="421">
                  <c:v>0.31216866941712323</c:v>
                </c:pt>
                <c:pt idx="422">
                  <c:v>0.31431988606170969</c:v>
                </c:pt>
                <c:pt idx="423">
                  <c:v>0.31647910626364772</c:v>
                </c:pt>
                <c:pt idx="424">
                  <c:v>0.31864626621093767</c:v>
                </c:pt>
                <c:pt idx="425">
                  <c:v>0.32082130082457011</c:v>
                </c:pt>
                <c:pt idx="426">
                  <c:v>0.32300414376143999</c:v>
                </c:pt>
                <c:pt idx="427">
                  <c:v>0.32519472741764932</c:v>
                </c:pt>
                <c:pt idx="428">
                  <c:v>0.32739298293220226</c:v>
                </c:pt>
                <c:pt idx="429">
                  <c:v>0.32959884019109398</c:v>
                </c:pt>
                <c:pt idx="430">
                  <c:v>0.33181222783179631</c:v>
                </c:pt>
                <c:pt idx="431">
                  <c:v>0.33403307324814208</c:v>
                </c:pt>
                <c:pt idx="432">
                  <c:v>0.33626130259560955</c:v>
                </c:pt>
                <c:pt idx="433">
                  <c:v>0.33849684079700965</c:v>
                </c:pt>
                <c:pt idx="434">
                  <c:v>0.34073961154857657</c:v>
                </c:pt>
                <c:pt idx="435">
                  <c:v>0.34298953732646303</c:v>
                </c:pt>
                <c:pt idx="436">
                  <c:v>0.34524653939364247</c:v>
                </c:pt>
                <c:pt idx="437">
                  <c:v>0.34751053780721713</c:v>
                </c:pt>
                <c:pt idx="438">
                  <c:v>0.34978145142613448</c:v>
                </c:pt>
                <c:pt idx="439">
                  <c:v>0.35205919791931117</c:v>
                </c:pt>
                <c:pt idx="440">
                  <c:v>0.35434369377416586</c:v>
                </c:pt>
                <c:pt idx="441">
                  <c:v>0.35663485430555941</c:v>
                </c:pt>
                <c:pt idx="442">
                  <c:v>0.35893259366514402</c:v>
                </c:pt>
                <c:pt idx="443">
                  <c:v>0.36123682485111902</c:v>
                </c:pt>
                <c:pt idx="444">
                  <c:v>0.36354745971839447</c:v>
                </c:pt>
                <c:pt idx="445">
                  <c:v>0.36586440898916006</c:v>
                </c:pt>
                <c:pt idx="446">
                  <c:v>0.36818758226385895</c:v>
                </c:pt>
                <c:pt idx="447">
                  <c:v>0.37051688803256566</c:v>
                </c:pt>
                <c:pt idx="448">
                  <c:v>0.37285223368676484</c:v>
                </c:pt>
                <c:pt idx="449">
                  <c:v>0.37519352553153101</c:v>
                </c:pt>
                <c:pt idx="450">
                  <c:v>0.37754066879810566</c:v>
                </c:pt>
                <c:pt idx="451">
                  <c:v>0.37989356765687005</c:v>
                </c:pt>
                <c:pt idx="452">
                  <c:v>0.38225212523071106</c:v>
                </c:pt>
                <c:pt idx="453">
                  <c:v>0.38461624360877777</c:v>
                </c:pt>
                <c:pt idx="454">
                  <c:v>0.38698582386062441</c:v>
                </c:pt>
                <c:pt idx="455">
                  <c:v>0.38936076605073777</c:v>
                </c:pt>
                <c:pt idx="456">
                  <c:v>0.39174096925344526</c:v>
                </c:pt>
                <c:pt idx="457">
                  <c:v>0.39412633156819898</c:v>
                </c:pt>
                <c:pt idx="458">
                  <c:v>0.39651675013523319</c:v>
                </c:pt>
                <c:pt idx="459">
                  <c:v>0.39891212115158964</c:v>
                </c:pt>
                <c:pt idx="460">
                  <c:v>0.40131233988750736</c:v>
                </c:pt>
                <c:pt idx="461">
                  <c:v>0.40371730070317152</c:v>
                </c:pt>
                <c:pt idx="462">
                  <c:v>0.40612689706581651</c:v>
                </c:pt>
                <c:pt idx="463">
                  <c:v>0.40854102156717903</c:v>
                </c:pt>
                <c:pt idx="464">
                  <c:v>0.41095956594129396</c:v>
                </c:pt>
                <c:pt idx="465">
                  <c:v>0.41338242108262896</c:v>
                </c:pt>
                <c:pt idx="466">
                  <c:v>0.41580947706455151</c:v>
                </c:pt>
                <c:pt idx="467">
                  <c:v>0.4182406231581226</c:v>
                </c:pt>
                <c:pt idx="468">
                  <c:v>0.42067574785120937</c:v>
                </c:pt>
                <c:pt idx="469">
                  <c:v>0.4231147388679124</c:v>
                </c:pt>
                <c:pt idx="470">
                  <c:v>0.42555748318829972</c:v>
                </c:pt>
                <c:pt idx="471">
                  <c:v>0.42800386706844007</c:v>
                </c:pt>
                <c:pt idx="472">
                  <c:v>0.43045377606072954</c:v>
                </c:pt>
                <c:pt idx="473">
                  <c:v>0.4329070950345042</c:v>
                </c:pt>
                <c:pt idx="474">
                  <c:v>0.43536370819692927</c:v>
                </c:pt>
                <c:pt idx="475">
                  <c:v>0.4378234991141603</c:v>
                </c:pt>
                <c:pt idx="476">
                  <c:v>0.44028635073276545</c:v>
                </c:pt>
                <c:pt idx="477">
                  <c:v>0.44275214540140279</c:v>
                </c:pt>
                <c:pt idx="478">
                  <c:v>0.44522076489274354</c:v>
                </c:pt>
                <c:pt idx="479">
                  <c:v>0.44769209042563296</c:v>
                </c:pt>
                <c:pt idx="480">
                  <c:v>0.4501660026874803</c:v>
                </c:pt>
                <c:pt idx="481">
                  <c:v>0.45264238185686889</c:v>
                </c:pt>
                <c:pt idx="482">
                  <c:v>0.45512110762637803</c:v>
                </c:pt>
                <c:pt idx="483">
                  <c:v>0.45760205922560715</c:v>
                </c:pt>
                <c:pt idx="484">
                  <c:v>0.46008511544439235</c:v>
                </c:pt>
                <c:pt idx="485">
                  <c:v>0.46257015465620849</c:v>
                </c:pt>
                <c:pt idx="486">
                  <c:v>0.46505705484174353</c:v>
                </c:pt>
                <c:pt idx="487">
                  <c:v>0.46754569361263926</c:v>
                </c:pt>
                <c:pt idx="488">
                  <c:v>0.47003594823538625</c:v>
                </c:pt>
                <c:pt idx="489">
                  <c:v>0.47252769565536418</c:v>
                </c:pt>
                <c:pt idx="490">
                  <c:v>0.47502081252101791</c:v>
                </c:pt>
                <c:pt idx="491">
                  <c:v>0.47751517520815778</c:v>
                </c:pt>
                <c:pt idx="492">
                  <c:v>0.48001065984437608</c:v>
                </c:pt>
                <c:pt idx="493">
                  <c:v>0.48250714233356806</c:v>
                </c:pt>
                <c:pt idx="494">
                  <c:v>0.48500449838054771</c:v>
                </c:pt>
                <c:pt idx="495">
                  <c:v>0.48750260351574748</c:v>
                </c:pt>
                <c:pt idx="496">
                  <c:v>0.49000133311999239</c:v>
                </c:pt>
                <c:pt idx="497">
                  <c:v>0.49250056244933743</c:v>
                </c:pt>
                <c:pt idx="498">
                  <c:v>0.49500016665995805</c:v>
                </c:pt>
                <c:pt idx="499">
                  <c:v>0.4975000208330827</c:v>
                </c:pt>
                <c:pt idx="500">
                  <c:v>0.49999999999995781</c:v>
                </c:pt>
                <c:pt idx="501">
                  <c:v>0.50249997916683276</c:v>
                </c:pt>
                <c:pt idx="502">
                  <c:v>0.50499983333995746</c:v>
                </c:pt>
                <c:pt idx="503">
                  <c:v>0.50749943755057814</c:v>
                </c:pt>
                <c:pt idx="504">
                  <c:v>0.50999866687992323</c:v>
                </c:pt>
                <c:pt idx="505">
                  <c:v>0.51249739648416814</c:v>
                </c:pt>
                <c:pt idx="506">
                  <c:v>0.51499550161936791</c:v>
                </c:pt>
                <c:pt idx="507">
                  <c:v>0.51749285766634756</c:v>
                </c:pt>
                <c:pt idx="508">
                  <c:v>0.51998934015553966</c:v>
                </c:pt>
                <c:pt idx="509">
                  <c:v>0.52248482479175795</c:v>
                </c:pt>
                <c:pt idx="510">
                  <c:v>0.52497918747889782</c:v>
                </c:pt>
                <c:pt idx="511">
                  <c:v>0.52747230434455161</c:v>
                </c:pt>
                <c:pt idx="512">
                  <c:v>0.52996405176452965</c:v>
                </c:pt>
                <c:pt idx="513">
                  <c:v>0.53245430638727675</c:v>
                </c:pt>
                <c:pt idx="514">
                  <c:v>0.53494294515817253</c:v>
                </c:pt>
                <c:pt idx="515">
                  <c:v>0.53742984534370764</c:v>
                </c:pt>
                <c:pt idx="516">
                  <c:v>0.53991488455552372</c:v>
                </c:pt>
                <c:pt idx="517">
                  <c:v>0.54239794077430903</c:v>
                </c:pt>
                <c:pt idx="518">
                  <c:v>0.54487889237353815</c:v>
                </c:pt>
                <c:pt idx="519">
                  <c:v>0.5473576181430474</c:v>
                </c:pt>
                <c:pt idx="520">
                  <c:v>0.5498339973124361</c:v>
                </c:pt>
                <c:pt idx="521">
                  <c:v>0.55230790957428344</c:v>
                </c:pt>
                <c:pt idx="522">
                  <c:v>0.55477923510717309</c:v>
                </c:pt>
                <c:pt idx="523">
                  <c:v>0.55724785459851389</c:v>
                </c:pt>
                <c:pt idx="524">
                  <c:v>0.55971364926715139</c:v>
                </c:pt>
                <c:pt idx="525">
                  <c:v>0.56217650088575655</c:v>
                </c:pt>
                <c:pt idx="526">
                  <c:v>0.56463629180298758</c:v>
                </c:pt>
                <c:pt idx="527">
                  <c:v>0.56709290496541287</c:v>
                </c:pt>
                <c:pt idx="528">
                  <c:v>0.56954622393918763</c:v>
                </c:pt>
                <c:pt idx="529">
                  <c:v>0.57199613293147733</c:v>
                </c:pt>
                <c:pt idx="530">
                  <c:v>0.57444251681161773</c:v>
                </c:pt>
                <c:pt idx="531">
                  <c:v>0.57688526113200511</c:v>
                </c:pt>
                <c:pt idx="532">
                  <c:v>0.57932425214870831</c:v>
                </c:pt>
                <c:pt idx="533">
                  <c:v>0.58175937684179513</c:v>
                </c:pt>
                <c:pt idx="534">
                  <c:v>0.58419052293536633</c:v>
                </c:pt>
                <c:pt idx="535">
                  <c:v>0.58661757891728916</c:v>
                </c:pt>
                <c:pt idx="536">
                  <c:v>0.58904043405862427</c:v>
                </c:pt>
                <c:pt idx="537">
                  <c:v>0.59145897843273931</c:v>
                </c:pt>
                <c:pt idx="538">
                  <c:v>0.593873102934102</c:v>
                </c:pt>
                <c:pt idx="539">
                  <c:v>0.59628269929674715</c:v>
                </c:pt>
                <c:pt idx="540">
                  <c:v>0.59868766011241148</c:v>
                </c:pt>
                <c:pt idx="541">
                  <c:v>0.60108787884832937</c:v>
                </c:pt>
                <c:pt idx="542">
                  <c:v>0.60348324986468593</c:v>
                </c:pt>
                <c:pt idx="543">
                  <c:v>0.6058736684317203</c:v>
                </c:pt>
                <c:pt idx="544">
                  <c:v>0.60825903074647425</c:v>
                </c:pt>
                <c:pt idx="545">
                  <c:v>0.61063923394918196</c:v>
                </c:pt>
                <c:pt idx="546">
                  <c:v>0.61301417613929543</c:v>
                </c:pt>
                <c:pt idx="547">
                  <c:v>0.61538375639114229</c:v>
                </c:pt>
                <c:pt idx="548">
                  <c:v>0.61774787476920912</c:v>
                </c:pt>
                <c:pt idx="549">
                  <c:v>0.62010643234305041</c:v>
                </c:pt>
                <c:pt idx="550">
                  <c:v>0.62245933120181496</c:v>
                </c:pt>
                <c:pt idx="551">
                  <c:v>0.62480647446838966</c:v>
                </c:pt>
                <c:pt idx="552">
                  <c:v>0.62714776631315616</c:v>
                </c:pt>
                <c:pt idx="553">
                  <c:v>0.62948311196735551</c:v>
                </c:pt>
                <c:pt idx="554">
                  <c:v>0.63181241773606245</c:v>
                </c:pt>
                <c:pt idx="555">
                  <c:v>0.63413559101076156</c:v>
                </c:pt>
                <c:pt idx="556">
                  <c:v>0.63645254028152731</c:v>
                </c:pt>
                <c:pt idx="557">
                  <c:v>0.63876317514880299</c:v>
                </c:pt>
                <c:pt idx="558">
                  <c:v>0.64106740633477832</c:v>
                </c:pt>
                <c:pt idx="559">
                  <c:v>0.64336514569436298</c:v>
                </c:pt>
                <c:pt idx="560">
                  <c:v>0.64565630622575687</c:v>
                </c:pt>
                <c:pt idx="561">
                  <c:v>0.64794080208061178</c:v>
                </c:pt>
                <c:pt idx="562">
                  <c:v>0.65021854857378869</c:v>
                </c:pt>
                <c:pt idx="563">
                  <c:v>0.6524894621927062</c:v>
                </c:pt>
                <c:pt idx="564">
                  <c:v>0.65475346060628115</c:v>
                </c:pt>
                <c:pt idx="565">
                  <c:v>0.65701046267346086</c:v>
                </c:pt>
                <c:pt idx="566">
                  <c:v>0.6592603884513476</c:v>
                </c:pt>
                <c:pt idx="567">
                  <c:v>0.66150315920291469</c:v>
                </c:pt>
                <c:pt idx="568">
                  <c:v>0.66373869740431513</c:v>
                </c:pt>
                <c:pt idx="569">
                  <c:v>0.66596692675178282</c:v>
                </c:pt>
                <c:pt idx="570">
                  <c:v>0.66818777216812875</c:v>
                </c:pt>
                <c:pt idx="571">
                  <c:v>0.67040115980883141</c:v>
                </c:pt>
                <c:pt idx="572">
                  <c:v>0.6726070170677233</c:v>
                </c:pt>
                <c:pt idx="573">
                  <c:v>0.67480527258227663</c:v>
                </c:pt>
                <c:pt idx="574">
                  <c:v>0.67699585623848613</c:v>
                </c:pt>
                <c:pt idx="575">
                  <c:v>0.67917869917535623</c:v>
                </c:pt>
                <c:pt idx="576">
                  <c:v>0.681353733788989</c:v>
                </c:pt>
                <c:pt idx="577">
                  <c:v>0.68352089373627922</c:v>
                </c:pt>
                <c:pt idx="578">
                  <c:v>0.68568011393821748</c:v>
                </c:pt>
                <c:pt idx="579">
                  <c:v>0.68783133058280421</c:v>
                </c:pt>
                <c:pt idx="580">
                  <c:v>0.68997448112757642</c:v>
                </c:pt>
                <c:pt idx="581">
                  <c:v>0.69210950430175233</c:v>
                </c:pt>
                <c:pt idx="582">
                  <c:v>0.69423634010799484</c:v>
                </c:pt>
                <c:pt idx="583">
                  <c:v>0.69635492982379854</c:v>
                </c:pt>
                <c:pt idx="584">
                  <c:v>0.69846521600250333</c:v>
                </c:pt>
                <c:pt idx="585">
                  <c:v>0.7005671424739377</c:v>
                </c:pt>
                <c:pt idx="586">
                  <c:v>0.70266065434469627</c:v>
                </c:pt>
                <c:pt idx="587">
                  <c:v>0.70474569799805609</c:v>
                </c:pt>
                <c:pt idx="588">
                  <c:v>0.70682222109353265</c:v>
                </c:pt>
                <c:pt idx="589">
                  <c:v>0.70889017256608522</c:v>
                </c:pt>
                <c:pt idx="590">
                  <c:v>0.71094950262496936</c:v>
                </c:pt>
                <c:pt idx="591">
                  <c:v>0.7130001627522472</c:v>
                </c:pt>
                <c:pt idx="592">
                  <c:v>0.71504210570095539</c:v>
                </c:pt>
                <c:pt idx="593">
                  <c:v>0.71707528549293842</c:v>
                </c:pt>
                <c:pt idx="594">
                  <c:v>0.71909965741634985</c:v>
                </c:pt>
                <c:pt idx="595">
                  <c:v>0.72111517802282921</c:v>
                </c:pt>
                <c:pt idx="596">
                  <c:v>0.7231218051243562</c:v>
                </c:pt>
                <c:pt idx="597">
                  <c:v>0.72511949778978946</c:v>
                </c:pt>
                <c:pt idx="598">
                  <c:v>0.72710821634109613</c:v>
                </c:pt>
                <c:pt idx="599">
                  <c:v>0.72908792234927333</c:v>
                </c:pt>
                <c:pt idx="600">
                  <c:v>0.73105857862997192</c:v>
                </c:pt>
                <c:pt idx="601">
                  <c:v>0.73302014923882464</c:v>
                </c:pt>
                <c:pt idx="602">
                  <c:v>0.73497259946648608</c:v>
                </c:pt>
                <c:pt idx="603">
                  <c:v>0.73691589583338757</c:v>
                </c:pt>
                <c:pt idx="604">
                  <c:v>0.73885000608421658</c:v>
                </c:pt>
                <c:pt idx="605">
                  <c:v>0.7407748991821218</c:v>
                </c:pt>
                <c:pt idx="606">
                  <c:v>0.74269054530265366</c:v>
                </c:pt>
                <c:pt idx="607">
                  <c:v>0.74459691582744392</c:v>
                </c:pt>
                <c:pt idx="608">
                  <c:v>0.74649398333763028</c:v>
                </c:pt>
                <c:pt idx="609">
                  <c:v>0.74838172160703254</c:v>
                </c:pt>
                <c:pt idx="610">
                  <c:v>0.75026010559508616</c:v>
                </c:pt>
                <c:pt idx="611">
                  <c:v>0.75212911143953876</c:v>
                </c:pt>
                <c:pt idx="612">
                  <c:v>0.75398871644891685</c:v>
                </c:pt>
                <c:pt idx="613">
                  <c:v>0.75583889909476598</c:v>
                </c:pt>
                <c:pt idx="614">
                  <c:v>0.75767963900367397</c:v>
                </c:pt>
                <c:pt idx="615">
                  <c:v>0.75951091694908035</c:v>
                </c:pt>
                <c:pt idx="616">
                  <c:v>0.7613327148428799</c:v>
                </c:pt>
                <c:pt idx="617">
                  <c:v>0.76314501572682503</c:v>
                </c:pt>
                <c:pt idx="618">
                  <c:v>0.76494780376373439</c:v>
                </c:pt>
                <c:pt idx="619">
                  <c:v>0.76674106422851274</c:v>
                </c:pt>
                <c:pt idx="620">
                  <c:v>0.76852478349898767</c:v>
                </c:pt>
                <c:pt idx="621">
                  <c:v>0.77029894904657215</c:v>
                </c:pt>
                <c:pt idx="622">
                  <c:v>0.77206354942675415</c:v>
                </c:pt>
                <c:pt idx="623">
                  <c:v>0.77381857426942435</c:v>
                </c:pt>
                <c:pt idx="624">
                  <c:v>0.7755640142690442</c:v>
                </c:pt>
                <c:pt idx="625">
                  <c:v>0.77729986117466199</c:v>
                </c:pt>
                <c:pt idx="626">
                  <c:v>0.77902610777978332</c:v>
                </c:pt>
                <c:pt idx="627">
                  <c:v>0.78074274791209952</c:v>
                </c:pt>
                <c:pt idx="628">
                  <c:v>0.78244977642308389</c:v>
                </c:pt>
                <c:pt idx="629">
                  <c:v>0.78414718917745696</c:v>
                </c:pt>
                <c:pt idx="630">
                  <c:v>0.78583498304253041</c:v>
                </c:pt>
                <c:pt idx="631">
                  <c:v>0.78751315587743276</c:v>
                </c:pt>
                <c:pt idx="632">
                  <c:v>0.78918170652222486</c:v>
                </c:pt>
                <c:pt idx="633">
                  <c:v>0.7908406347869088</c:v>
                </c:pt>
                <c:pt idx="634">
                  <c:v>0.79248994144033669</c:v>
                </c:pt>
                <c:pt idx="635">
                  <c:v>0.79412962819902511</c:v>
                </c:pt>
                <c:pt idx="636">
                  <c:v>0.79575969771588095</c:v>
                </c:pt>
                <c:pt idx="637">
                  <c:v>0.79738015356884229</c:v>
                </c:pt>
                <c:pt idx="638">
                  <c:v>0.79899100024944369</c:v>
                </c:pt>
                <c:pt idx="639">
                  <c:v>0.80059224315130473</c:v>
                </c:pt>
                <c:pt idx="640">
                  <c:v>0.80218388855855516</c:v>
                </c:pt>
                <c:pt idx="641">
                  <c:v>0.8037659436341944</c:v>
                </c:pt>
                <c:pt idx="642">
                  <c:v>0.80533841640839576</c:v>
                </c:pt>
                <c:pt idx="643">
                  <c:v>0.80690131576675739</c:v>
                </c:pt>
                <c:pt idx="644">
                  <c:v>0.80845465143850648</c:v>
                </c:pt>
                <c:pt idx="645">
                  <c:v>0.8099984339846612</c:v>
                </c:pt>
                <c:pt idx="646">
                  <c:v>0.81153267478615476</c:v>
                </c:pt>
                <c:pt idx="647">
                  <c:v>0.81305738603192812</c:v>
                </c:pt>
                <c:pt idx="648">
                  <c:v>0.81457258070699246</c:v>
                </c:pt>
                <c:pt idx="649">
                  <c:v>0.8160782725804705</c:v>
                </c:pt>
                <c:pt idx="650">
                  <c:v>0.81757447619361867</c:v>
                </c:pt>
                <c:pt idx="651">
                  <c:v>0.81906120684783312</c:v>
                </c:pt>
                <c:pt idx="652">
                  <c:v>0.82053848059264844</c:v>
                </c:pt>
                <c:pt idx="653">
                  <c:v>0.82200631421372894</c:v>
                </c:pt>
                <c:pt idx="654">
                  <c:v>0.82346472522085901</c:v>
                </c:pt>
                <c:pt idx="655">
                  <c:v>0.82491373183593597</c:v>
                </c:pt>
                <c:pt idx="656">
                  <c:v>0.8263533529809709</c:v>
                </c:pt>
                <c:pt idx="657">
                  <c:v>0.8277836082660982</c:v>
                </c:pt>
                <c:pt idx="658">
                  <c:v>0.82920451797760175</c:v>
                </c:pt>
                <c:pt idx="659">
                  <c:v>0.83061610306595768</c:v>
                </c:pt>
                <c:pt idx="660">
                  <c:v>0.83201838513390103</c:v>
                </c:pt>
                <c:pt idx="661">
                  <c:v>0.83341138642451706</c:v>
                </c:pt>
                <c:pt idx="662">
                  <c:v>0.83479512980936232</c:v>
                </c:pt>
                <c:pt idx="663">
                  <c:v>0.8361696387766181</c:v>
                </c:pt>
                <c:pt idx="664">
                  <c:v>0.8375349374192812</c:v>
                </c:pt>
                <c:pt idx="665">
                  <c:v>0.83889105042339207</c:v>
                </c:pt>
                <c:pt idx="666">
                  <c:v>0.84023800305630836</c:v>
                </c:pt>
                <c:pt idx="667">
                  <c:v>0.84157582115502172</c:v>
                </c:pt>
                <c:pt idx="668">
                  <c:v>0.84290453111452512</c:v>
                </c:pt>
                <c:pt idx="669">
                  <c:v>0.84422415987623056</c:v>
                </c:pt>
                <c:pt idx="670">
                  <c:v>0.84553473491644338</c:v>
                </c:pt>
                <c:pt idx="671">
                  <c:v>0.8468362842348921</c:v>
                </c:pt>
                <c:pt idx="672">
                  <c:v>0.84812883634331915</c:v>
                </c:pt>
                <c:pt idx="673">
                  <c:v>0.84941242025413455</c:v>
                </c:pt>
                <c:pt idx="674">
                  <c:v>0.85068706546913497</c:v>
                </c:pt>
                <c:pt idx="675">
                  <c:v>0.85195280196828926</c:v>
                </c:pt>
                <c:pt idx="676">
                  <c:v>0.85320966019859656</c:v>
                </c:pt>
                <c:pt idx="677">
                  <c:v>0.85445767106301396</c:v>
                </c:pt>
                <c:pt idx="678">
                  <c:v>0.85569686590946059</c:v>
                </c:pt>
                <c:pt idx="679">
                  <c:v>0.85692727651989864</c:v>
                </c:pt>
                <c:pt idx="680">
                  <c:v>0.85814893509949186</c:v>
                </c:pt>
                <c:pt idx="681">
                  <c:v>0.85936187426584554</c:v>
                </c:pt>
                <c:pt idx="682">
                  <c:v>0.86056612703832991</c:v>
                </c:pt>
                <c:pt idx="683">
                  <c:v>0.86176172682748597</c:v>
                </c:pt>
                <c:pt idx="684">
                  <c:v>0.86294870742452057</c:v>
                </c:pt>
                <c:pt idx="685">
                  <c:v>0.86412710299088602</c:v>
                </c:pt>
                <c:pt idx="686">
                  <c:v>0.86529694804795243</c:v>
                </c:pt>
                <c:pt idx="687">
                  <c:v>0.86645827746676818</c:v>
                </c:pt>
                <c:pt idx="688">
                  <c:v>0.86761112645791538</c:v>
                </c:pt>
                <c:pt idx="689">
                  <c:v>0.8687555305614576</c:v>
                </c:pt>
                <c:pt idx="690">
                  <c:v>0.86989152563698313</c:v>
                </c:pt>
                <c:pt idx="691">
                  <c:v>0.87101914785374557</c:v>
                </c:pt>
                <c:pt idx="692">
                  <c:v>0.87213843368089994</c:v>
                </c:pt>
                <c:pt idx="693">
                  <c:v>0.87324941987784066</c:v>
                </c:pt>
                <c:pt idx="694">
                  <c:v>0.87435214348463586</c:v>
                </c:pt>
                <c:pt idx="695">
                  <c:v>0.87544664181256537</c:v>
                </c:pt>
                <c:pt idx="696">
                  <c:v>0.87653295243475793</c:v>
                </c:pt>
                <c:pt idx="697">
                  <c:v>0.87761111317693319</c:v>
                </c:pt>
                <c:pt idx="698">
                  <c:v>0.87868116210824521</c:v>
                </c:pt>
                <c:pt idx="699">
                  <c:v>0.87974313753223143</c:v>
                </c:pt>
                <c:pt idx="700">
                  <c:v>0.88079707797786477</c:v>
                </c:pt>
                <c:pt idx="701">
                  <c:v>0.88184302219071298</c:v>
                </c:pt>
                <c:pt idx="702">
                  <c:v>0.8828810091242022</c:v>
                </c:pt>
                <c:pt idx="703">
                  <c:v>0.88391107793098789</c:v>
                </c:pt>
                <c:pt idx="704">
                  <c:v>0.88493326795443294</c:v>
                </c:pt>
                <c:pt idx="705">
                  <c:v>0.88594761872019201</c:v>
                </c:pt>
                <c:pt idx="706">
                  <c:v>0.8869541699279041</c:v>
                </c:pt>
                <c:pt idx="707">
                  <c:v>0.88795296144299296</c:v>
                </c:pt>
                <c:pt idx="708">
                  <c:v>0.88894403328857574</c:v>
                </c:pt>
                <c:pt idx="709">
                  <c:v>0.8899274256374804</c:v>
                </c:pt>
                <c:pt idx="710">
                  <c:v>0.89090317880437053</c:v>
                </c:pt>
                <c:pt idx="711">
                  <c:v>0.89187133323798007</c:v>
                </c:pt>
                <c:pt idx="712">
                  <c:v>0.89283192951345558</c:v>
                </c:pt>
                <c:pt idx="713">
                  <c:v>0.89378500832480834</c:v>
                </c:pt>
                <c:pt idx="714">
                  <c:v>0.89473061047747426</c:v>
                </c:pt>
                <c:pt idx="715">
                  <c:v>0.8956687768809829</c:v>
                </c:pt>
                <c:pt idx="716">
                  <c:v>0.89659954854173463</c:v>
                </c:pt>
                <c:pt idx="717">
                  <c:v>0.89752296655588693</c:v>
                </c:pt>
                <c:pt idx="718">
                  <c:v>0.89843907210234764</c:v>
                </c:pt>
                <c:pt idx="719">
                  <c:v>0.8993479064358777</c:v>
                </c:pt>
                <c:pt idx="720">
                  <c:v>0.90024951088029936</c:v>
                </c:pt>
                <c:pt idx="721">
                  <c:v>0.90114392682181532</c:v>
                </c:pt>
                <c:pt idx="722">
                  <c:v>0.90203119570243073</c:v>
                </c:pt>
                <c:pt idx="723">
                  <c:v>0.90291135901348596</c:v>
                </c:pt>
                <c:pt idx="724">
                  <c:v>0.90378445828929221</c:v>
                </c:pt>
                <c:pt idx="725">
                  <c:v>0.90465053510087567</c:v>
                </c:pt>
                <c:pt idx="726">
                  <c:v>0.90550963104982585</c:v>
                </c:pt>
                <c:pt idx="727">
                  <c:v>0.90636178776224963</c:v>
                </c:pt>
                <c:pt idx="728">
                  <c:v>0.90720704688282838</c:v>
                </c:pt>
                <c:pt idx="729">
                  <c:v>0.90804545006898119</c:v>
                </c:pt>
                <c:pt idx="730">
                  <c:v>0.9088770389851295</c:v>
                </c:pt>
                <c:pt idx="731">
                  <c:v>0.90970185529706582</c:v>
                </c:pt>
                <c:pt idx="732">
                  <c:v>0.91051994066642439</c:v>
                </c:pt>
                <c:pt idx="733">
                  <c:v>0.91133133674525268</c:v>
                </c:pt>
                <c:pt idx="734">
                  <c:v>0.91213608517068478</c:v>
                </c:pt>
                <c:pt idx="735">
                  <c:v>0.91293422755971476</c:v>
                </c:pt>
                <c:pt idx="736">
                  <c:v>0.91372580550406945</c:v>
                </c:pt>
                <c:pt idx="737">
                  <c:v>0.91451086056517983</c:v>
                </c:pt>
                <c:pt idx="738">
                  <c:v>0.91528943426925069</c:v>
                </c:pt>
                <c:pt idx="739">
                  <c:v>0.91606156810242834</c:v>
                </c:pt>
                <c:pt idx="740">
                  <c:v>0.91682730350606423</c:v>
                </c:pt>
                <c:pt idx="741">
                  <c:v>0.91758668187207393</c:v>
                </c:pt>
                <c:pt idx="742">
                  <c:v>0.91833974453839207</c:v>
                </c:pt>
                <c:pt idx="743">
                  <c:v>0.91908653278452146</c:v>
                </c:pt>
                <c:pt idx="744">
                  <c:v>0.91982708782717459</c:v>
                </c:pt>
                <c:pt idx="745">
                  <c:v>0.9205614508160086</c:v>
                </c:pt>
                <c:pt idx="746">
                  <c:v>0.92128966282945191</c:v>
                </c:pt>
                <c:pt idx="747">
                  <c:v>0.92201176487062098</c:v>
                </c:pt>
                <c:pt idx="748">
                  <c:v>0.92272779786332748</c:v>
                </c:pt>
                <c:pt idx="749">
                  <c:v>0.92343780264817532</c:v>
                </c:pt>
                <c:pt idx="750">
                  <c:v>0.92414181997874401</c:v>
                </c:pt>
                <c:pt idx="751">
                  <c:v>0.92483989051786109</c:v>
                </c:pt>
                <c:pt idx="752">
                  <c:v>0.92553205483395951</c:v>
                </c:pt>
                <c:pt idx="753">
                  <c:v>0.92621835339752256</c:v>
                </c:pt>
                <c:pt idx="754">
                  <c:v>0.92689882657760958</c:v>
                </c:pt>
                <c:pt idx="755">
                  <c:v>0.92757351463847026</c:v>
                </c:pt>
                <c:pt idx="756">
                  <c:v>0.9282424577362367</c:v>
                </c:pt>
                <c:pt idx="757">
                  <c:v>0.92890569591570105</c:v>
                </c:pt>
                <c:pt idx="758">
                  <c:v>0.92956326910717113</c:v>
                </c:pt>
                <c:pt idx="759">
                  <c:v>0.93021521712340827</c:v>
                </c:pt>
                <c:pt idx="760">
                  <c:v>0.93086157965664151</c:v>
                </c:pt>
                <c:pt idx="761">
                  <c:v>0.93150239627566245</c:v>
                </c:pt>
                <c:pt idx="762">
                  <c:v>0.93213770642299398</c:v>
                </c:pt>
                <c:pt idx="763">
                  <c:v>0.93276754941213869</c:v>
                </c:pt>
                <c:pt idx="764">
                  <c:v>0.93339196442489802</c:v>
                </c:pt>
                <c:pt idx="765">
                  <c:v>0.93401099050877001</c:v>
                </c:pt>
                <c:pt idx="766">
                  <c:v>0.93462466657441623</c:v>
                </c:pt>
                <c:pt idx="767">
                  <c:v>0.93523303139320346</c:v>
                </c:pt>
                <c:pt idx="768">
                  <c:v>0.93583612359481516</c:v>
                </c:pt>
                <c:pt idx="769">
                  <c:v>0.93643398166493386</c:v>
                </c:pt>
                <c:pt idx="770">
                  <c:v>0.93702664394299284</c:v>
                </c:pt>
                <c:pt idx="771">
                  <c:v>0.93761414861999504</c:v>
                </c:pt>
                <c:pt idx="772">
                  <c:v>0.93819653373640077</c:v>
                </c:pt>
                <c:pt idx="773">
                  <c:v>0.93877383718008156</c:v>
                </c:pt>
                <c:pt idx="774">
                  <c:v>0.93934609668433733</c:v>
                </c:pt>
                <c:pt idx="775">
                  <c:v>0.93991334982598196</c:v>
                </c:pt>
                <c:pt idx="776">
                  <c:v>0.94047563402348822</c:v>
                </c:pt>
                <c:pt idx="777">
                  <c:v>0.94103298653519807</c:v>
                </c:pt>
                <c:pt idx="778">
                  <c:v>0.94158544445759362</c:v>
                </c:pt>
                <c:pt idx="779">
                  <c:v>0.94213304472362891</c:v>
                </c:pt>
                <c:pt idx="780">
                  <c:v>0.94267582410112127</c:v>
                </c:pt>
                <c:pt idx="781">
                  <c:v>0.94321381919120162</c:v>
                </c:pt>
                <c:pt idx="782">
                  <c:v>0.94374706642682282</c:v>
                </c:pt>
                <c:pt idx="783">
                  <c:v>0.94427560207132488</c:v>
                </c:pt>
                <c:pt idx="784">
                  <c:v>0.94479946221705602</c:v>
                </c:pt>
                <c:pt idx="785">
                  <c:v>0.94531868278404974</c:v>
                </c:pt>
                <c:pt idx="786">
                  <c:v>0.94583329951875439</c:v>
                </c:pt>
                <c:pt idx="787">
                  <c:v>0.94634334799281872</c:v>
                </c:pt>
                <c:pt idx="788">
                  <c:v>0.94684886360192688</c:v>
                </c:pt>
                <c:pt idx="789">
                  <c:v>0.9473498815646878</c:v>
                </c:pt>
                <c:pt idx="790">
                  <c:v>0.947846436921573</c:v>
                </c:pt>
                <c:pt idx="791">
                  <c:v>0.94833856453390608</c:v>
                </c:pt>
                <c:pt idx="792">
                  <c:v>0.94882629908289917</c:v>
                </c:pt>
                <c:pt idx="793">
                  <c:v>0.94930967506874031</c:v>
                </c:pt>
                <c:pt idx="794">
                  <c:v>0.94978872680972459</c:v>
                </c:pt>
                <c:pt idx="795">
                  <c:v>0.95026348844143438</c:v>
                </c:pt>
                <c:pt idx="796">
                  <c:v>0.95073399391596469</c:v>
                </c:pt>
                <c:pt idx="797">
                  <c:v>0.95120027700119136</c:v>
                </c:pt>
                <c:pt idx="798">
                  <c:v>0.95166237128008624</c:v>
                </c:pt>
                <c:pt idx="799">
                  <c:v>0.95212031015007259</c:v>
                </c:pt>
                <c:pt idx="800">
                  <c:v>0.95257412682242459</c:v>
                </c:pt>
                <c:pt idx="801">
                  <c:v>0.95302385432170789</c:v>
                </c:pt>
                <c:pt idx="802">
                  <c:v>0.95346952548526021</c:v>
                </c:pt>
                <c:pt idx="803">
                  <c:v>0.953911172962712</c:v>
                </c:pt>
                <c:pt idx="804">
                  <c:v>0.95434882921554809</c:v>
                </c:pt>
                <c:pt idx="805">
                  <c:v>0.95478252651670437</c:v>
                </c:pt>
                <c:pt idx="806">
                  <c:v>0.95521229695020504</c:v>
                </c:pt>
                <c:pt idx="807">
                  <c:v>0.9556381724108356</c:v>
                </c:pt>
                <c:pt idx="808">
                  <c:v>0.95606018460385067</c:v>
                </c:pt>
                <c:pt idx="809">
                  <c:v>0.95647836504471984</c:v>
                </c:pt>
                <c:pt idx="810">
                  <c:v>0.95689274505890598</c:v>
                </c:pt>
                <c:pt idx="811">
                  <c:v>0.95730335578167824</c:v>
                </c:pt>
                <c:pt idx="812">
                  <c:v>0.95771022815795848</c:v>
                </c:pt>
                <c:pt idx="813">
                  <c:v>0.95811339294219955</c:v>
                </c:pt>
                <c:pt idx="814">
                  <c:v>0.95851288069829643</c:v>
                </c:pt>
                <c:pt idx="815">
                  <c:v>0.95890872179952746</c:v>
                </c:pt>
                <c:pt idx="816">
                  <c:v>0.95930094642852604</c:v>
                </c:pt>
                <c:pt idx="817">
                  <c:v>0.95968958457728337</c:v>
                </c:pt>
                <c:pt idx="818">
                  <c:v>0.96007466604717873</c:v>
                </c:pt>
                <c:pt idx="819">
                  <c:v>0.96045622044903978</c:v>
                </c:pt>
                <c:pt idx="820">
                  <c:v>0.96083427720322834</c:v>
                </c:pt>
                <c:pt idx="821">
                  <c:v>0.96120886553975671</c:v>
                </c:pt>
                <c:pt idx="822">
                  <c:v>0.96158001449842756</c:v>
                </c:pt>
                <c:pt idx="823">
                  <c:v>0.96194775292900081</c:v>
                </c:pt>
                <c:pt idx="824">
                  <c:v>0.96231210949138701</c:v>
                </c:pt>
                <c:pt idx="825">
                  <c:v>0.96267311265586364</c:v>
                </c:pt>
                <c:pt idx="826">
                  <c:v>0.9630307907033161</c:v>
                </c:pt>
                <c:pt idx="827">
                  <c:v>0.96338517172550331</c:v>
                </c:pt>
                <c:pt idx="828">
                  <c:v>0.96373628362534491</c:v>
                </c:pt>
                <c:pt idx="829">
                  <c:v>0.96408415411723147</c:v>
                </c:pt>
                <c:pt idx="830">
                  <c:v>0.96442881072735709</c:v>
                </c:pt>
                <c:pt idx="831">
                  <c:v>0.96477028079407179</c:v>
                </c:pt>
                <c:pt idx="832">
                  <c:v>0.96510859146825645</c:v>
                </c:pt>
                <c:pt idx="833">
                  <c:v>0.96544376971371693</c:v>
                </c:pt>
                <c:pt idx="834">
                  <c:v>0.96577584230759761</c:v>
                </c:pt>
                <c:pt idx="835">
                  <c:v>0.96610483584081541</c:v>
                </c:pt>
                <c:pt idx="836">
                  <c:v>0.96643077671851108</c:v>
                </c:pt>
                <c:pt idx="837">
                  <c:v>0.96675369116051946</c:v>
                </c:pt>
                <c:pt idx="838">
                  <c:v>0.96707360520185737</c:v>
                </c:pt>
                <c:pt idx="839">
                  <c:v>0.96739054469322816</c:v>
                </c:pt>
                <c:pt idx="840">
                  <c:v>0.96770453530154332</c:v>
                </c:pt>
                <c:pt idx="841">
                  <c:v>0.96801560251046059</c:v>
                </c:pt>
                <c:pt idx="842">
                  <c:v>0.96832377162093763</c:v>
                </c:pt>
                <c:pt idx="843">
                  <c:v>0.96862906775180013</c:v>
                </c:pt>
                <c:pt idx="844">
                  <c:v>0.96893151584032655</c:v>
                </c:pt>
                <c:pt idx="845">
                  <c:v>0.96923114064284621</c:v>
                </c:pt>
                <c:pt idx="846">
                  <c:v>0.96952796673535002</c:v>
                </c:pt>
                <c:pt idx="847">
                  <c:v>0.9698220185141182</c:v>
                </c:pt>
                <c:pt idx="848">
                  <c:v>0.97011332019635799</c:v>
                </c:pt>
                <c:pt idx="849">
                  <c:v>0.97040189582085501</c:v>
                </c:pt>
                <c:pt idx="850">
                  <c:v>0.97068776924863798</c:v>
                </c:pt>
                <c:pt idx="851">
                  <c:v>0.97097096416365358</c:v>
                </c:pt>
                <c:pt idx="852">
                  <c:v>0.97125150407345451</c:v>
                </c:pt>
                <c:pt idx="853">
                  <c:v>0.9715294123098972</c:v>
                </c:pt>
                <c:pt idx="854">
                  <c:v>0.97180471202985197</c:v>
                </c:pt>
                <c:pt idx="855">
                  <c:v>0.97207742621592164</c:v>
                </c:pt>
                <c:pt idx="856">
                  <c:v>0.97234757767717139</c:v>
                </c:pt>
                <c:pt idx="857">
                  <c:v>0.97261518904986899</c:v>
                </c:pt>
                <c:pt idx="858">
                  <c:v>0.97288028279823169</c:v>
                </c:pt>
                <c:pt idx="859">
                  <c:v>0.97314288121518511</c:v>
                </c:pt>
                <c:pt idx="860">
                  <c:v>0.97340300642312905</c:v>
                </c:pt>
                <c:pt idx="861">
                  <c:v>0.97366068037471143</c:v>
                </c:pt>
                <c:pt idx="862">
                  <c:v>0.973915924853612</c:v>
                </c:pt>
                <c:pt idx="863">
                  <c:v>0.97416876147533094</c:v>
                </c:pt>
                <c:pt idx="864">
                  <c:v>0.97441921168798729</c:v>
                </c:pt>
                <c:pt idx="865">
                  <c:v>0.97466729677312325</c:v>
                </c:pt>
                <c:pt idx="866">
                  <c:v>0.97491303784651517</c:v>
                </c:pt>
                <c:pt idx="867">
                  <c:v>0.97515645585899124</c:v>
                </c:pt>
                <c:pt idx="868">
                  <c:v>0.9753975715972556</c:v>
                </c:pt>
                <c:pt idx="869">
                  <c:v>0.97563640568471732</c:v>
                </c:pt>
                <c:pt idx="870">
                  <c:v>0.97587297858232591</c:v>
                </c:pt>
                <c:pt idx="871">
                  <c:v>0.97610731058941247</c:v>
                </c:pt>
                <c:pt idx="872">
                  <c:v>0.97633942184453415</c:v>
                </c:pt>
                <c:pt idx="873">
                  <c:v>0.97656933232632503</c:v>
                </c:pt>
                <c:pt idx="874">
                  <c:v>0.97679706185435133</c:v>
                </c:pt>
                <c:pt idx="875">
                  <c:v>0.97702263008996981</c:v>
                </c:pt>
                <c:pt idx="876">
                  <c:v>0.97724605653719143</c:v>
                </c:pt>
                <c:pt idx="877">
                  <c:v>0.97746736054354832</c:v>
                </c:pt>
                <c:pt idx="878">
                  <c:v>0.97768656130096321</c:v>
                </c:pt>
                <c:pt idx="879">
                  <c:v>0.97790367784662546</c:v>
                </c:pt>
                <c:pt idx="880">
                  <c:v>0.97811872906386521</c:v>
                </c:pt>
                <c:pt idx="881">
                  <c:v>0.97833173368303505</c:v>
                </c:pt>
                <c:pt idx="882">
                  <c:v>0.97854271028239226</c:v>
                </c:pt>
                <c:pt idx="883">
                  <c:v>0.97875167728898216</c:v>
                </c:pt>
                <c:pt idx="884">
                  <c:v>0.97895865297952744</c:v>
                </c:pt>
                <c:pt idx="885">
                  <c:v>0.97916365548131523</c:v>
                </c:pt>
                <c:pt idx="886">
                  <c:v>0.97936670277308957</c:v>
                </c:pt>
                <c:pt idx="887">
                  <c:v>0.97956781268594273</c:v>
                </c:pt>
                <c:pt idx="888">
                  <c:v>0.97976700290421059</c:v>
                </c:pt>
                <c:pt idx="889">
                  <c:v>0.97996429096636628</c:v>
                </c:pt>
                <c:pt idx="890">
                  <c:v>0.98015969426591854</c:v>
                </c:pt>
                <c:pt idx="891">
                  <c:v>0.98035323005230723</c:v>
                </c:pt>
                <c:pt idx="892">
                  <c:v>0.98054491543180311</c:v>
                </c:pt>
                <c:pt idx="893">
                  <c:v>0.98073476736840448</c:v>
                </c:pt>
                <c:pt idx="894">
                  <c:v>0.98092280268473797</c:v>
                </c:pt>
                <c:pt idx="895">
                  <c:v>0.98110903806295702</c:v>
                </c:pt>
                <c:pt idx="896">
                  <c:v>0.98129349004564159</c:v>
                </c:pt>
                <c:pt idx="897">
                  <c:v>0.98147617503669682</c:v>
                </c:pt>
                <c:pt idx="898">
                  <c:v>0.98165710930225303</c:v>
                </c:pt>
                <c:pt idx="899">
                  <c:v>0.98183630897156382</c:v>
                </c:pt>
                <c:pt idx="900">
                  <c:v>0.98201379003790479</c:v>
                </c:pt>
                <c:pt idx="901">
                  <c:v>0.98218956835947102</c:v>
                </c:pt>
                <c:pt idx="902">
                  <c:v>0.98236365966027361</c:v>
                </c:pt>
                <c:pt idx="903">
                  <c:v>0.98253607953103661</c:v>
                </c:pt>
                <c:pt idx="904">
                  <c:v>0.98270684343009096</c:v>
                </c:pt>
                <c:pt idx="905">
                  <c:v>0.98287596668426869</c:v>
                </c:pt>
                <c:pt idx="906">
                  <c:v>0.98304346448979585</c:v>
                </c:pt>
                <c:pt idx="907">
                  <c:v>0.98320935191318271</c:v>
                </c:pt>
                <c:pt idx="908">
                  <c:v>0.9833736438921149</c:v>
                </c:pt>
                <c:pt idx="909">
                  <c:v>0.98353635523634042</c:v>
                </c:pt>
                <c:pt idx="910">
                  <c:v>0.98369750062855565</c:v>
                </c:pt>
                <c:pt idx="911">
                  <c:v>0.98385709462529147</c:v>
                </c:pt>
                <c:pt idx="912">
                  <c:v>0.98401515165779396</c:v>
                </c:pt>
                <c:pt idx="913">
                  <c:v>0.98417168603290694</c:v>
                </c:pt>
                <c:pt idx="914">
                  <c:v>0.98432671193394816</c:v>
                </c:pt>
                <c:pt idx="915">
                  <c:v>0.98448024342158791</c:v>
                </c:pt>
                <c:pt idx="916">
                  <c:v>0.98463229443472122</c:v>
                </c:pt>
                <c:pt idx="917">
                  <c:v>0.98478287879134041</c:v>
                </c:pt>
                <c:pt idx="918">
                  <c:v>0.98493201018940413</c:v>
                </c:pt>
                <c:pt idx="919">
                  <c:v>0.98507970220770269</c:v>
                </c:pt>
                <c:pt idx="920">
                  <c:v>0.98522596830672393</c:v>
                </c:pt>
                <c:pt idx="921">
                  <c:v>0.98537082182951263</c:v>
                </c:pt>
                <c:pt idx="922">
                  <c:v>0.98551427600253005</c:v>
                </c:pt>
                <c:pt idx="923">
                  <c:v>0.98565634393650881</c:v>
                </c:pt>
                <c:pt idx="924">
                  <c:v>0.98579703862730583</c:v>
                </c:pt>
                <c:pt idx="925">
                  <c:v>0.98593637295675163</c:v>
                </c:pt>
                <c:pt idx="926">
                  <c:v>0.98607435969349655</c:v>
                </c:pt>
                <c:pt idx="927">
                  <c:v>0.98621101149385548</c:v>
                </c:pt>
                <c:pt idx="928">
                  <c:v>0.98634634090264628</c:v>
                </c:pt>
                <c:pt idx="929">
                  <c:v>0.98648036035402742</c:v>
                </c:pt>
                <c:pt idx="930">
                  <c:v>0.98661308217233235</c:v>
                </c:pt>
                <c:pt idx="931">
                  <c:v>0.98674451857289847</c:v>
                </c:pt>
                <c:pt idx="932">
                  <c:v>0.98687468166289438</c:v>
                </c:pt>
                <c:pt idx="933">
                  <c:v>0.98700358344214389</c:v>
                </c:pt>
                <c:pt idx="934">
                  <c:v>0.98713123580394468</c:v>
                </c:pt>
                <c:pt idx="935">
                  <c:v>0.98725765053588554</c:v>
                </c:pt>
                <c:pt idx="936">
                  <c:v>0.98738283932065851</c:v>
                </c:pt>
                <c:pt idx="937">
                  <c:v>0.98750681373686766</c:v>
                </c:pt>
                <c:pt idx="938">
                  <c:v>0.9876295852598348</c:v>
                </c:pt>
                <c:pt idx="939">
                  <c:v>0.9877511652624007</c:v>
                </c:pt>
                <c:pt idx="940">
                  <c:v>0.98787156501572315</c:v>
                </c:pt>
                <c:pt idx="941">
                  <c:v>0.98799079569006998</c:v>
                </c:pt>
                <c:pt idx="942">
                  <c:v>0.9881088683556104</c:v>
                </c:pt>
                <c:pt idx="943">
                  <c:v>0.98822579398320021</c:v>
                </c:pt>
                <c:pt idx="944">
                  <c:v>0.98834158344516443</c:v>
                </c:pt>
                <c:pt idx="945">
                  <c:v>0.98845624751607519</c:v>
                </c:pt>
                <c:pt idx="946">
                  <c:v>0.98856979687352675</c:v>
                </c:pt>
                <c:pt idx="947">
                  <c:v>0.98868224209890521</c:v>
                </c:pt>
                <c:pt idx="948">
                  <c:v>0.98879359367815478</c:v>
                </c:pt>
                <c:pt idx="949">
                  <c:v>0.98890386200253988</c:v>
                </c:pt>
                <c:pt idx="950">
                  <c:v>0.98901305736940448</c:v>
                </c:pt>
                <c:pt idx="951">
                  <c:v>0.98912118998292375</c:v>
                </c:pt>
                <c:pt idx="952">
                  <c:v>0.98922826995485602</c:v>
                </c:pt>
                <c:pt idx="953">
                  <c:v>0.9893343073052876</c:v>
                </c:pt>
                <c:pt idx="954">
                  <c:v>0.98943931196337465</c:v>
                </c:pt>
                <c:pt idx="955">
                  <c:v>0.9895432937680797</c:v>
                </c:pt>
                <c:pt idx="956">
                  <c:v>0.98964626246890586</c:v>
                </c:pt>
                <c:pt idx="957">
                  <c:v>0.98974822772662574</c:v>
                </c:pt>
                <c:pt idx="958">
                  <c:v>0.98984919911400515</c:v>
                </c:pt>
                <c:pt idx="959">
                  <c:v>0.98994918611652394</c:v>
                </c:pt>
                <c:pt idx="960">
                  <c:v>0.99004819813309353</c:v>
                </c:pt>
                <c:pt idx="961">
                  <c:v>0.99014624447676658</c:v>
                </c:pt>
                <c:pt idx="962">
                  <c:v>0.99024333437544654</c:v>
                </c:pt>
                <c:pt idx="963">
                  <c:v>0.99033947697259006</c:v>
                </c:pt>
                <c:pt idx="964">
                  <c:v>0.99043468132790613</c:v>
                </c:pt>
                <c:pt idx="965">
                  <c:v>0.99052895641805183</c:v>
                </c:pt>
                <c:pt idx="966">
                  <c:v>0.99062231113732102</c:v>
                </c:pt>
                <c:pt idx="967">
                  <c:v>0.99071475429833233</c:v>
                </c:pt>
                <c:pt idx="968">
                  <c:v>0.99080629463270986</c:v>
                </c:pt>
                <c:pt idx="969">
                  <c:v>0.99089694079176116</c:v>
                </c:pt>
                <c:pt idx="970">
                  <c:v>0.99098670134715017</c:v>
                </c:pt>
                <c:pt idx="971">
                  <c:v>0.99107558479156665</c:v>
                </c:pt>
                <c:pt idx="972">
                  <c:v>0.99116359953939026</c:v>
                </c:pt>
                <c:pt idx="973">
                  <c:v>0.99125075392735096</c:v>
                </c:pt>
                <c:pt idx="974">
                  <c:v>0.99133705621518486</c:v>
                </c:pt>
                <c:pt idx="975">
                  <c:v>0.99142251458628605</c:v>
                </c:pt>
                <c:pt idx="976">
                  <c:v>0.99150713714835381</c:v>
                </c:pt>
                <c:pt idx="977">
                  <c:v>0.99159093193403525</c:v>
                </c:pt>
                <c:pt idx="978">
                  <c:v>0.99167390690156443</c:v>
                </c:pt>
                <c:pt idx="979">
                  <c:v>0.99175606993539644</c:v>
                </c:pt>
                <c:pt idx="980">
                  <c:v>0.99183742884683834</c:v>
                </c:pt>
                <c:pt idx="981">
                  <c:v>0.99191799137467274</c:v>
                </c:pt>
                <c:pt idx="982">
                  <c:v>0.99199776518578209</c:v>
                </c:pt>
                <c:pt idx="983">
                  <c:v>0.99207675787576322</c:v>
                </c:pt>
                <c:pt idx="984">
                  <c:v>0.99215497696954258</c:v>
                </c:pt>
                <c:pt idx="985">
                  <c:v>0.99223242992198324</c:v>
                </c:pt>
                <c:pt idx="986">
                  <c:v>0.99230912411848993</c:v>
                </c:pt>
                <c:pt idx="987">
                  <c:v>0.99238506687560901</c:v>
                </c:pt>
                <c:pt idx="988">
                  <c:v>0.9924602654416248</c:v>
                </c:pt>
                <c:pt idx="989">
                  <c:v>0.99253472699715073</c:v>
                </c:pt>
                <c:pt idx="990">
                  <c:v>0.99260845865571634</c:v>
                </c:pt>
                <c:pt idx="991">
                  <c:v>0.99268146746435204</c:v>
                </c:pt>
                <c:pt idx="992">
                  <c:v>0.99275376040416696</c:v>
                </c:pt>
                <c:pt idx="993">
                  <c:v>0.99282534439092363</c:v>
                </c:pt>
                <c:pt idx="994">
                  <c:v>0.99289622627560958</c:v>
                </c:pt>
                <c:pt idx="995">
                  <c:v>0.99296641284500331</c:v>
                </c:pt>
                <c:pt idx="996">
                  <c:v>0.9930359108222363</c:v>
                </c:pt>
                <c:pt idx="997">
                  <c:v>0.99310472686735229</c:v>
                </c:pt>
                <c:pt idx="998">
                  <c:v>0.99317286757786016</c:v>
                </c:pt>
                <c:pt idx="999">
                  <c:v>0.99324033948928525</c:v>
                </c:pt>
                <c:pt idx="1000">
                  <c:v>0.99330714907571371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F7-453C-A1CB-396CB04EC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150032"/>
        <c:axId val="260016544"/>
      </c:lineChart>
      <c:catAx>
        <c:axId val="561150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016544"/>
        <c:crosses val="autoZero"/>
        <c:auto val="1"/>
        <c:lblAlgn val="ctr"/>
        <c:lblOffset val="100"/>
        <c:tickLblSkip val="100"/>
        <c:noMultiLvlLbl val="0"/>
      </c:catAx>
      <c:valAx>
        <c:axId val="260016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15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Sigmoid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Sigmoid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Sheet1!$A$2:$A$1002</c:f>
              <c:numCache>
                <c:formatCode>0.00</c:formatCode>
                <c:ptCount val="1001"/>
                <c:pt idx="0">
                  <c:v>-5.0000000000001066</c:v>
                </c:pt>
                <c:pt idx="1">
                  <c:v>-4.9900000000001068</c:v>
                </c:pt>
                <c:pt idx="2">
                  <c:v>-4.980000000000107</c:v>
                </c:pt>
                <c:pt idx="3">
                  <c:v>-4.9700000000001072</c:v>
                </c:pt>
                <c:pt idx="4">
                  <c:v>-4.9600000000001074</c:v>
                </c:pt>
                <c:pt idx="5">
                  <c:v>-4.9500000000001076</c:v>
                </c:pt>
                <c:pt idx="6">
                  <c:v>-4.9400000000001079</c:v>
                </c:pt>
                <c:pt idx="7">
                  <c:v>-4.9300000000001081</c:v>
                </c:pt>
                <c:pt idx="8">
                  <c:v>-4.9200000000001083</c:v>
                </c:pt>
                <c:pt idx="9">
                  <c:v>-4.9100000000001085</c:v>
                </c:pt>
                <c:pt idx="10">
                  <c:v>-4.9000000000001087</c:v>
                </c:pt>
                <c:pt idx="11">
                  <c:v>-4.8900000000001089</c:v>
                </c:pt>
                <c:pt idx="12">
                  <c:v>-4.8800000000001091</c:v>
                </c:pt>
                <c:pt idx="13">
                  <c:v>-4.8700000000001094</c:v>
                </c:pt>
                <c:pt idx="14">
                  <c:v>-4.8600000000001096</c:v>
                </c:pt>
                <c:pt idx="15">
                  <c:v>-4.8500000000001098</c:v>
                </c:pt>
                <c:pt idx="16">
                  <c:v>-4.84000000000011</c:v>
                </c:pt>
                <c:pt idx="17">
                  <c:v>-4.8300000000001102</c:v>
                </c:pt>
                <c:pt idx="18">
                  <c:v>-4.8200000000001104</c:v>
                </c:pt>
                <c:pt idx="19">
                  <c:v>-4.8100000000001106</c:v>
                </c:pt>
                <c:pt idx="20">
                  <c:v>-4.8000000000001108</c:v>
                </c:pt>
                <c:pt idx="21">
                  <c:v>-4.7900000000001111</c:v>
                </c:pt>
                <c:pt idx="22">
                  <c:v>-4.7800000000001113</c:v>
                </c:pt>
                <c:pt idx="23">
                  <c:v>-4.7700000000001115</c:v>
                </c:pt>
                <c:pt idx="24">
                  <c:v>-4.7600000000001117</c:v>
                </c:pt>
                <c:pt idx="25">
                  <c:v>-4.7500000000001119</c:v>
                </c:pt>
                <c:pt idx="26">
                  <c:v>-4.7400000000001121</c:v>
                </c:pt>
                <c:pt idx="27">
                  <c:v>-4.7300000000001123</c:v>
                </c:pt>
                <c:pt idx="28">
                  <c:v>-4.7200000000001125</c:v>
                </c:pt>
                <c:pt idx="29">
                  <c:v>-4.7100000000001128</c:v>
                </c:pt>
                <c:pt idx="30">
                  <c:v>-4.700000000000113</c:v>
                </c:pt>
                <c:pt idx="31">
                  <c:v>-4.6900000000001132</c:v>
                </c:pt>
                <c:pt idx="32">
                  <c:v>-4.6800000000001134</c:v>
                </c:pt>
                <c:pt idx="33">
                  <c:v>-4.6700000000001136</c:v>
                </c:pt>
                <c:pt idx="34">
                  <c:v>-4.6600000000001138</c:v>
                </c:pt>
                <c:pt idx="35">
                  <c:v>-4.650000000000114</c:v>
                </c:pt>
                <c:pt idx="36">
                  <c:v>-4.6400000000001143</c:v>
                </c:pt>
                <c:pt idx="37">
                  <c:v>-4.6300000000001145</c:v>
                </c:pt>
                <c:pt idx="38">
                  <c:v>-4.6200000000001147</c:v>
                </c:pt>
                <c:pt idx="39">
                  <c:v>-4.6100000000001149</c:v>
                </c:pt>
                <c:pt idx="40">
                  <c:v>-4.6000000000001151</c:v>
                </c:pt>
                <c:pt idx="41">
                  <c:v>-4.5900000000001153</c:v>
                </c:pt>
                <c:pt idx="42">
                  <c:v>-4.5800000000001155</c:v>
                </c:pt>
                <c:pt idx="43">
                  <c:v>-4.5700000000001157</c:v>
                </c:pt>
                <c:pt idx="44">
                  <c:v>-4.560000000000116</c:v>
                </c:pt>
                <c:pt idx="45">
                  <c:v>-4.5500000000001162</c:v>
                </c:pt>
                <c:pt idx="46">
                  <c:v>-4.5400000000001164</c:v>
                </c:pt>
                <c:pt idx="47">
                  <c:v>-4.5300000000001166</c:v>
                </c:pt>
                <c:pt idx="48">
                  <c:v>-4.5200000000001168</c:v>
                </c:pt>
                <c:pt idx="49">
                  <c:v>-4.510000000000117</c:v>
                </c:pt>
                <c:pt idx="50">
                  <c:v>-4.5000000000001172</c:v>
                </c:pt>
                <c:pt idx="51">
                  <c:v>-4.4900000000001175</c:v>
                </c:pt>
                <c:pt idx="52">
                  <c:v>-4.4800000000001177</c:v>
                </c:pt>
                <c:pt idx="53">
                  <c:v>-4.4700000000001179</c:v>
                </c:pt>
                <c:pt idx="54">
                  <c:v>-4.4600000000001181</c:v>
                </c:pt>
                <c:pt idx="55">
                  <c:v>-4.4500000000001183</c:v>
                </c:pt>
                <c:pt idx="56">
                  <c:v>-4.4400000000001185</c:v>
                </c:pt>
                <c:pt idx="57">
                  <c:v>-4.4300000000001187</c:v>
                </c:pt>
                <c:pt idx="58">
                  <c:v>-4.4200000000001189</c:v>
                </c:pt>
                <c:pt idx="59">
                  <c:v>-4.4100000000001192</c:v>
                </c:pt>
                <c:pt idx="60">
                  <c:v>-4.4000000000001194</c:v>
                </c:pt>
                <c:pt idx="61">
                  <c:v>-4.3900000000001196</c:v>
                </c:pt>
                <c:pt idx="62">
                  <c:v>-4.3800000000001198</c:v>
                </c:pt>
                <c:pt idx="63">
                  <c:v>-4.37000000000012</c:v>
                </c:pt>
                <c:pt idx="64">
                  <c:v>-4.3600000000001202</c:v>
                </c:pt>
                <c:pt idx="65">
                  <c:v>-4.3500000000001204</c:v>
                </c:pt>
                <c:pt idx="66">
                  <c:v>-4.3400000000001207</c:v>
                </c:pt>
                <c:pt idx="67">
                  <c:v>-4.3300000000001209</c:v>
                </c:pt>
                <c:pt idx="68">
                  <c:v>-4.3200000000001211</c:v>
                </c:pt>
                <c:pt idx="69">
                  <c:v>-4.3100000000001213</c:v>
                </c:pt>
                <c:pt idx="70">
                  <c:v>-4.3000000000001215</c:v>
                </c:pt>
                <c:pt idx="71">
                  <c:v>-4.2900000000001217</c:v>
                </c:pt>
                <c:pt idx="72">
                  <c:v>-4.2800000000001219</c:v>
                </c:pt>
                <c:pt idx="73">
                  <c:v>-4.2700000000001221</c:v>
                </c:pt>
                <c:pt idx="74">
                  <c:v>-4.2600000000001224</c:v>
                </c:pt>
                <c:pt idx="75">
                  <c:v>-4.2500000000001226</c:v>
                </c:pt>
                <c:pt idx="76">
                  <c:v>-4.2400000000001228</c:v>
                </c:pt>
                <c:pt idx="77">
                  <c:v>-4.230000000000123</c:v>
                </c:pt>
                <c:pt idx="78">
                  <c:v>-4.2200000000001232</c:v>
                </c:pt>
                <c:pt idx="79">
                  <c:v>-4.2100000000001234</c:v>
                </c:pt>
                <c:pt idx="80">
                  <c:v>-4.2000000000001236</c:v>
                </c:pt>
                <c:pt idx="81">
                  <c:v>-4.1900000000001238</c:v>
                </c:pt>
                <c:pt idx="82">
                  <c:v>-4.1800000000001241</c:v>
                </c:pt>
                <c:pt idx="83">
                  <c:v>-4.1700000000001243</c:v>
                </c:pt>
                <c:pt idx="84">
                  <c:v>-4.1600000000001245</c:v>
                </c:pt>
                <c:pt idx="85">
                  <c:v>-4.1500000000001247</c:v>
                </c:pt>
                <c:pt idx="86">
                  <c:v>-4.1400000000001249</c:v>
                </c:pt>
                <c:pt idx="87">
                  <c:v>-4.1300000000001251</c:v>
                </c:pt>
                <c:pt idx="88">
                  <c:v>-4.1200000000001253</c:v>
                </c:pt>
                <c:pt idx="89">
                  <c:v>-4.1100000000001256</c:v>
                </c:pt>
                <c:pt idx="90">
                  <c:v>-4.1000000000001258</c:v>
                </c:pt>
                <c:pt idx="91">
                  <c:v>-4.090000000000126</c:v>
                </c:pt>
                <c:pt idx="92">
                  <c:v>-4.0800000000001262</c:v>
                </c:pt>
                <c:pt idx="93">
                  <c:v>-4.0700000000001264</c:v>
                </c:pt>
                <c:pt idx="94">
                  <c:v>-4.0600000000001266</c:v>
                </c:pt>
                <c:pt idx="95">
                  <c:v>-4.0500000000001268</c:v>
                </c:pt>
                <c:pt idx="96">
                  <c:v>-4.040000000000127</c:v>
                </c:pt>
                <c:pt idx="97">
                  <c:v>-4.0300000000001273</c:v>
                </c:pt>
                <c:pt idx="98">
                  <c:v>-4.0200000000001275</c:v>
                </c:pt>
                <c:pt idx="99">
                  <c:v>-4.0100000000001277</c:v>
                </c:pt>
                <c:pt idx="100">
                  <c:v>-4.0000000000001279</c:v>
                </c:pt>
                <c:pt idx="101">
                  <c:v>-3.9900000000001281</c:v>
                </c:pt>
                <c:pt idx="102">
                  <c:v>-3.9800000000001283</c:v>
                </c:pt>
                <c:pt idx="103">
                  <c:v>-3.9700000000001285</c:v>
                </c:pt>
                <c:pt idx="104">
                  <c:v>-3.9600000000001288</c:v>
                </c:pt>
                <c:pt idx="105">
                  <c:v>-3.950000000000129</c:v>
                </c:pt>
                <c:pt idx="106">
                  <c:v>-3.9400000000001292</c:v>
                </c:pt>
                <c:pt idx="107">
                  <c:v>-3.9300000000001294</c:v>
                </c:pt>
                <c:pt idx="108">
                  <c:v>-3.9200000000001296</c:v>
                </c:pt>
                <c:pt idx="109">
                  <c:v>-3.9100000000001298</c:v>
                </c:pt>
                <c:pt idx="110">
                  <c:v>-3.90000000000013</c:v>
                </c:pt>
                <c:pt idx="111">
                  <c:v>-3.8900000000001302</c:v>
                </c:pt>
                <c:pt idx="112">
                  <c:v>-3.8800000000001305</c:v>
                </c:pt>
                <c:pt idx="113">
                  <c:v>-3.8700000000001307</c:v>
                </c:pt>
                <c:pt idx="114">
                  <c:v>-3.8600000000001309</c:v>
                </c:pt>
                <c:pt idx="115">
                  <c:v>-3.8500000000001311</c:v>
                </c:pt>
                <c:pt idx="116">
                  <c:v>-3.8400000000001313</c:v>
                </c:pt>
                <c:pt idx="117">
                  <c:v>-3.8300000000001315</c:v>
                </c:pt>
                <c:pt idx="118">
                  <c:v>-3.8200000000001317</c:v>
                </c:pt>
                <c:pt idx="119">
                  <c:v>-3.8100000000001319</c:v>
                </c:pt>
                <c:pt idx="120">
                  <c:v>-3.8000000000001322</c:v>
                </c:pt>
                <c:pt idx="121">
                  <c:v>-3.7900000000001324</c:v>
                </c:pt>
                <c:pt idx="122">
                  <c:v>-3.7800000000001326</c:v>
                </c:pt>
                <c:pt idx="123">
                  <c:v>-3.7700000000001328</c:v>
                </c:pt>
                <c:pt idx="124">
                  <c:v>-3.760000000000133</c:v>
                </c:pt>
                <c:pt idx="125">
                  <c:v>-3.7500000000001332</c:v>
                </c:pt>
                <c:pt idx="126">
                  <c:v>-3.7400000000001334</c:v>
                </c:pt>
                <c:pt idx="127">
                  <c:v>-3.7300000000001337</c:v>
                </c:pt>
                <c:pt idx="128">
                  <c:v>-3.7200000000001339</c:v>
                </c:pt>
                <c:pt idx="129">
                  <c:v>-3.7100000000001341</c:v>
                </c:pt>
                <c:pt idx="130">
                  <c:v>-3.7000000000001343</c:v>
                </c:pt>
                <c:pt idx="131">
                  <c:v>-3.6900000000001345</c:v>
                </c:pt>
                <c:pt idx="132">
                  <c:v>-3.6800000000001347</c:v>
                </c:pt>
                <c:pt idx="133">
                  <c:v>-3.6700000000001349</c:v>
                </c:pt>
                <c:pt idx="134">
                  <c:v>-3.6600000000001351</c:v>
                </c:pt>
                <c:pt idx="135">
                  <c:v>-3.6500000000001354</c:v>
                </c:pt>
                <c:pt idx="136">
                  <c:v>-3.6400000000001356</c:v>
                </c:pt>
                <c:pt idx="137">
                  <c:v>-3.6300000000001358</c:v>
                </c:pt>
                <c:pt idx="138">
                  <c:v>-3.620000000000136</c:v>
                </c:pt>
                <c:pt idx="139">
                  <c:v>-3.6100000000001362</c:v>
                </c:pt>
                <c:pt idx="140">
                  <c:v>-3.6000000000001364</c:v>
                </c:pt>
                <c:pt idx="141">
                  <c:v>-3.5900000000001366</c:v>
                </c:pt>
                <c:pt idx="142">
                  <c:v>-3.5800000000001369</c:v>
                </c:pt>
                <c:pt idx="143">
                  <c:v>-3.5700000000001371</c:v>
                </c:pt>
                <c:pt idx="144">
                  <c:v>-3.5600000000001373</c:v>
                </c:pt>
                <c:pt idx="145">
                  <c:v>-3.5500000000001375</c:v>
                </c:pt>
                <c:pt idx="146">
                  <c:v>-3.5400000000001377</c:v>
                </c:pt>
                <c:pt idx="147">
                  <c:v>-3.5300000000001379</c:v>
                </c:pt>
                <c:pt idx="148">
                  <c:v>-3.5200000000001381</c:v>
                </c:pt>
                <c:pt idx="149">
                  <c:v>-3.5100000000001383</c:v>
                </c:pt>
                <c:pt idx="150">
                  <c:v>-3.5000000000001386</c:v>
                </c:pt>
                <c:pt idx="151">
                  <c:v>-3.4900000000001388</c:v>
                </c:pt>
                <c:pt idx="152">
                  <c:v>-3.480000000000139</c:v>
                </c:pt>
                <c:pt idx="153">
                  <c:v>-3.4700000000001392</c:v>
                </c:pt>
                <c:pt idx="154">
                  <c:v>-3.4600000000001394</c:v>
                </c:pt>
                <c:pt idx="155">
                  <c:v>-3.4500000000001396</c:v>
                </c:pt>
                <c:pt idx="156">
                  <c:v>-3.4400000000001398</c:v>
                </c:pt>
                <c:pt idx="157">
                  <c:v>-3.43000000000014</c:v>
                </c:pt>
                <c:pt idx="158">
                  <c:v>-3.4200000000001403</c:v>
                </c:pt>
                <c:pt idx="159">
                  <c:v>-3.4100000000001405</c:v>
                </c:pt>
                <c:pt idx="160">
                  <c:v>-3.4000000000001407</c:v>
                </c:pt>
                <c:pt idx="161">
                  <c:v>-3.3900000000001409</c:v>
                </c:pt>
                <c:pt idx="162">
                  <c:v>-3.3800000000001411</c:v>
                </c:pt>
                <c:pt idx="163">
                  <c:v>-3.3700000000001413</c:v>
                </c:pt>
                <c:pt idx="164">
                  <c:v>-3.3600000000001415</c:v>
                </c:pt>
                <c:pt idx="165">
                  <c:v>-3.3500000000001418</c:v>
                </c:pt>
                <c:pt idx="166">
                  <c:v>-3.340000000000142</c:v>
                </c:pt>
                <c:pt idx="167">
                  <c:v>-3.3300000000001422</c:v>
                </c:pt>
                <c:pt idx="168">
                  <c:v>-3.3200000000001424</c:v>
                </c:pt>
                <c:pt idx="169">
                  <c:v>-3.3100000000001426</c:v>
                </c:pt>
                <c:pt idx="170">
                  <c:v>-3.3000000000001428</c:v>
                </c:pt>
                <c:pt idx="171">
                  <c:v>-3.290000000000143</c:v>
                </c:pt>
                <c:pt idx="172">
                  <c:v>-3.2800000000001432</c:v>
                </c:pt>
                <c:pt idx="173">
                  <c:v>-3.2700000000001435</c:v>
                </c:pt>
                <c:pt idx="174">
                  <c:v>-3.2600000000001437</c:v>
                </c:pt>
                <c:pt idx="175">
                  <c:v>-3.2500000000001439</c:v>
                </c:pt>
                <c:pt idx="176">
                  <c:v>-3.2400000000001441</c:v>
                </c:pt>
                <c:pt idx="177">
                  <c:v>-3.2300000000001443</c:v>
                </c:pt>
                <c:pt idx="178">
                  <c:v>-3.2200000000001445</c:v>
                </c:pt>
                <c:pt idx="179">
                  <c:v>-3.2100000000001447</c:v>
                </c:pt>
                <c:pt idx="180">
                  <c:v>-3.200000000000145</c:v>
                </c:pt>
                <c:pt idx="181">
                  <c:v>-3.1900000000001452</c:v>
                </c:pt>
                <c:pt idx="182">
                  <c:v>-3.1800000000001454</c:v>
                </c:pt>
                <c:pt idx="183">
                  <c:v>-3.1700000000001456</c:v>
                </c:pt>
                <c:pt idx="184">
                  <c:v>-3.1600000000001458</c:v>
                </c:pt>
                <c:pt idx="185">
                  <c:v>-3.150000000000146</c:v>
                </c:pt>
                <c:pt idx="186">
                  <c:v>-3.1400000000001462</c:v>
                </c:pt>
                <c:pt idx="187">
                  <c:v>-3.1300000000001464</c:v>
                </c:pt>
                <c:pt idx="188">
                  <c:v>-3.1200000000001467</c:v>
                </c:pt>
                <c:pt idx="189">
                  <c:v>-3.1100000000001469</c:v>
                </c:pt>
                <c:pt idx="190">
                  <c:v>-3.1000000000001471</c:v>
                </c:pt>
                <c:pt idx="191">
                  <c:v>-3.0900000000001473</c:v>
                </c:pt>
                <c:pt idx="192">
                  <c:v>-3.0800000000001475</c:v>
                </c:pt>
                <c:pt idx="193">
                  <c:v>-3.0700000000001477</c:v>
                </c:pt>
                <c:pt idx="194">
                  <c:v>-3.0600000000001479</c:v>
                </c:pt>
                <c:pt idx="195">
                  <c:v>-3.0500000000001481</c:v>
                </c:pt>
                <c:pt idx="196">
                  <c:v>-3.0400000000001484</c:v>
                </c:pt>
                <c:pt idx="197">
                  <c:v>-3.0300000000001486</c:v>
                </c:pt>
                <c:pt idx="198">
                  <c:v>-3.0200000000001488</c:v>
                </c:pt>
                <c:pt idx="199">
                  <c:v>-3.010000000000149</c:v>
                </c:pt>
                <c:pt idx="200">
                  <c:v>-3.0000000000001492</c:v>
                </c:pt>
                <c:pt idx="201">
                  <c:v>-2.9900000000001494</c:v>
                </c:pt>
                <c:pt idx="202">
                  <c:v>-2.9800000000001496</c:v>
                </c:pt>
                <c:pt idx="203">
                  <c:v>-2.9700000000001499</c:v>
                </c:pt>
                <c:pt idx="204">
                  <c:v>-2.9600000000001501</c:v>
                </c:pt>
                <c:pt idx="205">
                  <c:v>-2.9500000000001503</c:v>
                </c:pt>
                <c:pt idx="206">
                  <c:v>-2.9400000000001505</c:v>
                </c:pt>
                <c:pt idx="207">
                  <c:v>-2.9300000000001507</c:v>
                </c:pt>
                <c:pt idx="208">
                  <c:v>-2.9200000000001509</c:v>
                </c:pt>
                <c:pt idx="209">
                  <c:v>-2.9100000000001511</c:v>
                </c:pt>
                <c:pt idx="210">
                  <c:v>-2.9000000000001513</c:v>
                </c:pt>
                <c:pt idx="211">
                  <c:v>-2.8900000000001516</c:v>
                </c:pt>
                <c:pt idx="212">
                  <c:v>-2.8800000000001518</c:v>
                </c:pt>
                <c:pt idx="213">
                  <c:v>-2.870000000000152</c:v>
                </c:pt>
                <c:pt idx="214">
                  <c:v>-2.8600000000001522</c:v>
                </c:pt>
                <c:pt idx="215">
                  <c:v>-2.8500000000001524</c:v>
                </c:pt>
                <c:pt idx="216">
                  <c:v>-2.8400000000001526</c:v>
                </c:pt>
                <c:pt idx="217">
                  <c:v>-2.8300000000001528</c:v>
                </c:pt>
                <c:pt idx="218">
                  <c:v>-2.8200000000001531</c:v>
                </c:pt>
                <c:pt idx="219">
                  <c:v>-2.8100000000001533</c:v>
                </c:pt>
                <c:pt idx="220">
                  <c:v>-2.8000000000001535</c:v>
                </c:pt>
                <c:pt idx="221">
                  <c:v>-2.7900000000001537</c:v>
                </c:pt>
                <c:pt idx="222">
                  <c:v>-2.7800000000001539</c:v>
                </c:pt>
                <c:pt idx="223">
                  <c:v>-2.7700000000001541</c:v>
                </c:pt>
                <c:pt idx="224">
                  <c:v>-2.7600000000001543</c:v>
                </c:pt>
                <c:pt idx="225">
                  <c:v>-2.7500000000001545</c:v>
                </c:pt>
                <c:pt idx="226">
                  <c:v>-2.7400000000001548</c:v>
                </c:pt>
                <c:pt idx="227">
                  <c:v>-2.730000000000155</c:v>
                </c:pt>
                <c:pt idx="228">
                  <c:v>-2.7200000000001552</c:v>
                </c:pt>
                <c:pt idx="229">
                  <c:v>-2.7100000000001554</c:v>
                </c:pt>
                <c:pt idx="230">
                  <c:v>-2.7000000000001556</c:v>
                </c:pt>
                <c:pt idx="231">
                  <c:v>-2.6900000000001558</c:v>
                </c:pt>
                <c:pt idx="232">
                  <c:v>-2.680000000000156</c:v>
                </c:pt>
                <c:pt idx="233">
                  <c:v>-2.6700000000001562</c:v>
                </c:pt>
                <c:pt idx="234">
                  <c:v>-2.6600000000001565</c:v>
                </c:pt>
                <c:pt idx="235">
                  <c:v>-2.6500000000001567</c:v>
                </c:pt>
                <c:pt idx="236">
                  <c:v>-2.6400000000001569</c:v>
                </c:pt>
                <c:pt idx="237">
                  <c:v>-2.6300000000001571</c:v>
                </c:pt>
                <c:pt idx="238">
                  <c:v>-2.6200000000001573</c:v>
                </c:pt>
                <c:pt idx="239">
                  <c:v>-2.6100000000001575</c:v>
                </c:pt>
                <c:pt idx="240">
                  <c:v>-2.6000000000001577</c:v>
                </c:pt>
                <c:pt idx="241">
                  <c:v>-2.590000000000158</c:v>
                </c:pt>
                <c:pt idx="242">
                  <c:v>-2.5800000000001582</c:v>
                </c:pt>
                <c:pt idx="243">
                  <c:v>-2.5700000000001584</c:v>
                </c:pt>
                <c:pt idx="244">
                  <c:v>-2.5600000000001586</c:v>
                </c:pt>
                <c:pt idx="245">
                  <c:v>-2.5500000000001588</c:v>
                </c:pt>
                <c:pt idx="246">
                  <c:v>-2.540000000000159</c:v>
                </c:pt>
                <c:pt idx="247">
                  <c:v>-2.5300000000001592</c:v>
                </c:pt>
                <c:pt idx="248">
                  <c:v>-2.5200000000001594</c:v>
                </c:pt>
                <c:pt idx="249">
                  <c:v>-2.5100000000001597</c:v>
                </c:pt>
                <c:pt idx="250">
                  <c:v>-2.5000000000001599</c:v>
                </c:pt>
                <c:pt idx="251">
                  <c:v>-2.4900000000001601</c:v>
                </c:pt>
                <c:pt idx="252">
                  <c:v>-2.4800000000001603</c:v>
                </c:pt>
                <c:pt idx="253">
                  <c:v>-2.4700000000001605</c:v>
                </c:pt>
                <c:pt idx="254">
                  <c:v>-2.4600000000001607</c:v>
                </c:pt>
                <c:pt idx="255">
                  <c:v>-2.4500000000001609</c:v>
                </c:pt>
                <c:pt idx="256">
                  <c:v>-2.4400000000001612</c:v>
                </c:pt>
                <c:pt idx="257">
                  <c:v>-2.4300000000001614</c:v>
                </c:pt>
                <c:pt idx="258">
                  <c:v>-2.4200000000001616</c:v>
                </c:pt>
                <c:pt idx="259">
                  <c:v>-2.4100000000001618</c:v>
                </c:pt>
                <c:pt idx="260">
                  <c:v>-2.400000000000162</c:v>
                </c:pt>
                <c:pt idx="261">
                  <c:v>-2.3900000000001622</c:v>
                </c:pt>
                <c:pt idx="262">
                  <c:v>-2.3800000000001624</c:v>
                </c:pt>
                <c:pt idx="263">
                  <c:v>-2.3700000000001626</c:v>
                </c:pt>
                <c:pt idx="264">
                  <c:v>-2.3600000000001629</c:v>
                </c:pt>
                <c:pt idx="265">
                  <c:v>-2.3500000000001631</c:v>
                </c:pt>
                <c:pt idx="266">
                  <c:v>-2.3400000000001633</c:v>
                </c:pt>
                <c:pt idx="267">
                  <c:v>-2.3300000000001635</c:v>
                </c:pt>
                <c:pt idx="268">
                  <c:v>-2.3200000000001637</c:v>
                </c:pt>
                <c:pt idx="269">
                  <c:v>-2.3100000000001639</c:v>
                </c:pt>
                <c:pt idx="270">
                  <c:v>-2.3000000000001641</c:v>
                </c:pt>
                <c:pt idx="271">
                  <c:v>-2.2900000000001643</c:v>
                </c:pt>
                <c:pt idx="272">
                  <c:v>-2.2800000000001646</c:v>
                </c:pt>
                <c:pt idx="273">
                  <c:v>-2.2700000000001648</c:v>
                </c:pt>
                <c:pt idx="274">
                  <c:v>-2.260000000000165</c:v>
                </c:pt>
                <c:pt idx="275">
                  <c:v>-2.2500000000001652</c:v>
                </c:pt>
                <c:pt idx="276">
                  <c:v>-2.2400000000001654</c:v>
                </c:pt>
                <c:pt idx="277">
                  <c:v>-2.2300000000001656</c:v>
                </c:pt>
                <c:pt idx="278">
                  <c:v>-2.2200000000001658</c:v>
                </c:pt>
                <c:pt idx="279">
                  <c:v>-2.2100000000001661</c:v>
                </c:pt>
                <c:pt idx="280">
                  <c:v>-2.2000000000001663</c:v>
                </c:pt>
                <c:pt idx="281">
                  <c:v>-2.1900000000001665</c:v>
                </c:pt>
                <c:pt idx="282">
                  <c:v>-2.1800000000001667</c:v>
                </c:pt>
                <c:pt idx="283">
                  <c:v>-2.1700000000001669</c:v>
                </c:pt>
                <c:pt idx="284">
                  <c:v>-2.1600000000001671</c:v>
                </c:pt>
                <c:pt idx="285">
                  <c:v>-2.1500000000001673</c:v>
                </c:pt>
                <c:pt idx="286">
                  <c:v>-2.1400000000001675</c:v>
                </c:pt>
                <c:pt idx="287">
                  <c:v>-2.1300000000001678</c:v>
                </c:pt>
                <c:pt idx="288">
                  <c:v>-2.120000000000168</c:v>
                </c:pt>
                <c:pt idx="289">
                  <c:v>-2.1100000000001682</c:v>
                </c:pt>
                <c:pt idx="290">
                  <c:v>-2.1000000000001684</c:v>
                </c:pt>
                <c:pt idx="291">
                  <c:v>-2.0900000000001686</c:v>
                </c:pt>
                <c:pt idx="292">
                  <c:v>-2.0800000000001688</c:v>
                </c:pt>
                <c:pt idx="293">
                  <c:v>-2.070000000000169</c:v>
                </c:pt>
                <c:pt idx="294">
                  <c:v>-2.0600000000001693</c:v>
                </c:pt>
                <c:pt idx="295">
                  <c:v>-2.0500000000001695</c:v>
                </c:pt>
                <c:pt idx="296">
                  <c:v>-2.0400000000001697</c:v>
                </c:pt>
                <c:pt idx="297">
                  <c:v>-2.0300000000001699</c:v>
                </c:pt>
                <c:pt idx="298">
                  <c:v>-2.0200000000001701</c:v>
                </c:pt>
                <c:pt idx="299">
                  <c:v>-2.0100000000001703</c:v>
                </c:pt>
                <c:pt idx="300">
                  <c:v>-2.0000000000001705</c:v>
                </c:pt>
                <c:pt idx="301">
                  <c:v>-1.9900000000001705</c:v>
                </c:pt>
                <c:pt idx="302">
                  <c:v>-1.9800000000001705</c:v>
                </c:pt>
                <c:pt idx="303">
                  <c:v>-1.9700000000001705</c:v>
                </c:pt>
                <c:pt idx="304">
                  <c:v>-1.9600000000001705</c:v>
                </c:pt>
                <c:pt idx="305">
                  <c:v>-1.9500000000001705</c:v>
                </c:pt>
                <c:pt idx="306">
                  <c:v>-1.9400000000001705</c:v>
                </c:pt>
                <c:pt idx="307">
                  <c:v>-1.9300000000001705</c:v>
                </c:pt>
                <c:pt idx="308">
                  <c:v>-1.9200000000001705</c:v>
                </c:pt>
                <c:pt idx="309">
                  <c:v>-1.9100000000001705</c:v>
                </c:pt>
                <c:pt idx="310">
                  <c:v>-1.9000000000001704</c:v>
                </c:pt>
                <c:pt idx="311">
                  <c:v>-1.8900000000001704</c:v>
                </c:pt>
                <c:pt idx="312">
                  <c:v>-1.8800000000001704</c:v>
                </c:pt>
                <c:pt idx="313">
                  <c:v>-1.8700000000001704</c:v>
                </c:pt>
                <c:pt idx="314">
                  <c:v>-1.8600000000001704</c:v>
                </c:pt>
                <c:pt idx="315">
                  <c:v>-1.8500000000001704</c:v>
                </c:pt>
                <c:pt idx="316">
                  <c:v>-1.8400000000001704</c:v>
                </c:pt>
                <c:pt idx="317">
                  <c:v>-1.8300000000001704</c:v>
                </c:pt>
                <c:pt idx="318">
                  <c:v>-1.8200000000001704</c:v>
                </c:pt>
                <c:pt idx="319">
                  <c:v>-1.8100000000001704</c:v>
                </c:pt>
                <c:pt idx="320">
                  <c:v>-1.8000000000001704</c:v>
                </c:pt>
                <c:pt idx="321">
                  <c:v>-1.7900000000001703</c:v>
                </c:pt>
                <c:pt idx="322">
                  <c:v>-1.7800000000001703</c:v>
                </c:pt>
                <c:pt idx="323">
                  <c:v>-1.7700000000001703</c:v>
                </c:pt>
                <c:pt idx="324">
                  <c:v>-1.7600000000001703</c:v>
                </c:pt>
                <c:pt idx="325">
                  <c:v>-1.7500000000001703</c:v>
                </c:pt>
                <c:pt idx="326">
                  <c:v>-1.7400000000001703</c:v>
                </c:pt>
                <c:pt idx="327">
                  <c:v>-1.7300000000001703</c:v>
                </c:pt>
                <c:pt idx="328">
                  <c:v>-1.7200000000001703</c:v>
                </c:pt>
                <c:pt idx="329">
                  <c:v>-1.7100000000001703</c:v>
                </c:pt>
                <c:pt idx="330">
                  <c:v>-1.7000000000001703</c:v>
                </c:pt>
                <c:pt idx="331">
                  <c:v>-1.6900000000001703</c:v>
                </c:pt>
                <c:pt idx="332">
                  <c:v>-1.6800000000001702</c:v>
                </c:pt>
                <c:pt idx="333">
                  <c:v>-1.6700000000001702</c:v>
                </c:pt>
                <c:pt idx="334">
                  <c:v>-1.6600000000001702</c:v>
                </c:pt>
                <c:pt idx="335">
                  <c:v>-1.6500000000001702</c:v>
                </c:pt>
                <c:pt idx="336">
                  <c:v>-1.6400000000001702</c:v>
                </c:pt>
                <c:pt idx="337">
                  <c:v>-1.6300000000001702</c:v>
                </c:pt>
                <c:pt idx="338">
                  <c:v>-1.6200000000001702</c:v>
                </c:pt>
                <c:pt idx="339">
                  <c:v>-1.6100000000001702</c:v>
                </c:pt>
                <c:pt idx="340">
                  <c:v>-1.6000000000001702</c:v>
                </c:pt>
                <c:pt idx="341">
                  <c:v>-1.5900000000001702</c:v>
                </c:pt>
                <c:pt idx="342">
                  <c:v>-1.5800000000001702</c:v>
                </c:pt>
                <c:pt idx="343">
                  <c:v>-1.5700000000001701</c:v>
                </c:pt>
                <c:pt idx="344">
                  <c:v>-1.5600000000001701</c:v>
                </c:pt>
                <c:pt idx="345">
                  <c:v>-1.5500000000001701</c:v>
                </c:pt>
                <c:pt idx="346">
                  <c:v>-1.5400000000001701</c:v>
                </c:pt>
                <c:pt idx="347">
                  <c:v>-1.5300000000001701</c:v>
                </c:pt>
                <c:pt idx="348">
                  <c:v>-1.5200000000001701</c:v>
                </c:pt>
                <c:pt idx="349">
                  <c:v>-1.5100000000001701</c:v>
                </c:pt>
                <c:pt idx="350">
                  <c:v>-1.5000000000001701</c:v>
                </c:pt>
                <c:pt idx="351">
                  <c:v>-1.4900000000001701</c:v>
                </c:pt>
                <c:pt idx="352">
                  <c:v>-1.4800000000001701</c:v>
                </c:pt>
                <c:pt idx="353">
                  <c:v>-1.4700000000001701</c:v>
                </c:pt>
                <c:pt idx="354">
                  <c:v>-1.4600000000001701</c:v>
                </c:pt>
                <c:pt idx="355">
                  <c:v>-1.45000000000017</c:v>
                </c:pt>
                <c:pt idx="356">
                  <c:v>-1.44000000000017</c:v>
                </c:pt>
                <c:pt idx="357">
                  <c:v>-1.43000000000017</c:v>
                </c:pt>
                <c:pt idx="358">
                  <c:v>-1.42000000000017</c:v>
                </c:pt>
                <c:pt idx="359">
                  <c:v>-1.41000000000017</c:v>
                </c:pt>
                <c:pt idx="360">
                  <c:v>-1.40000000000017</c:v>
                </c:pt>
                <c:pt idx="361">
                  <c:v>-1.39000000000017</c:v>
                </c:pt>
                <c:pt idx="362">
                  <c:v>-1.38000000000017</c:v>
                </c:pt>
                <c:pt idx="363">
                  <c:v>-1.37000000000017</c:v>
                </c:pt>
                <c:pt idx="364">
                  <c:v>-1.36000000000017</c:v>
                </c:pt>
                <c:pt idx="365">
                  <c:v>-1.35000000000017</c:v>
                </c:pt>
                <c:pt idx="366">
                  <c:v>-1.3400000000001699</c:v>
                </c:pt>
                <c:pt idx="367">
                  <c:v>-1.3300000000001699</c:v>
                </c:pt>
                <c:pt idx="368">
                  <c:v>-1.3200000000001699</c:v>
                </c:pt>
                <c:pt idx="369">
                  <c:v>-1.3100000000001699</c:v>
                </c:pt>
                <c:pt idx="370">
                  <c:v>-1.3000000000001699</c:v>
                </c:pt>
                <c:pt idx="371">
                  <c:v>-1.2900000000001699</c:v>
                </c:pt>
                <c:pt idx="372">
                  <c:v>-1.2800000000001699</c:v>
                </c:pt>
                <c:pt idx="373">
                  <c:v>-1.2700000000001699</c:v>
                </c:pt>
                <c:pt idx="374">
                  <c:v>-1.2600000000001699</c:v>
                </c:pt>
                <c:pt idx="375">
                  <c:v>-1.2500000000001699</c:v>
                </c:pt>
                <c:pt idx="376">
                  <c:v>-1.2400000000001699</c:v>
                </c:pt>
                <c:pt idx="377">
                  <c:v>-1.2300000000001698</c:v>
                </c:pt>
                <c:pt idx="378">
                  <c:v>-1.2200000000001698</c:v>
                </c:pt>
                <c:pt idx="379">
                  <c:v>-1.2100000000001698</c:v>
                </c:pt>
                <c:pt idx="380">
                  <c:v>-1.2000000000001698</c:v>
                </c:pt>
                <c:pt idx="381">
                  <c:v>-1.1900000000001698</c:v>
                </c:pt>
                <c:pt idx="382">
                  <c:v>-1.1800000000001698</c:v>
                </c:pt>
                <c:pt idx="383">
                  <c:v>-1.1700000000001698</c:v>
                </c:pt>
                <c:pt idx="384">
                  <c:v>-1.1600000000001698</c:v>
                </c:pt>
                <c:pt idx="385">
                  <c:v>-1.1500000000001698</c:v>
                </c:pt>
                <c:pt idx="386">
                  <c:v>-1.1400000000001698</c:v>
                </c:pt>
                <c:pt idx="387">
                  <c:v>-1.1300000000001698</c:v>
                </c:pt>
                <c:pt idx="388">
                  <c:v>-1.1200000000001697</c:v>
                </c:pt>
                <c:pt idx="389">
                  <c:v>-1.1100000000001697</c:v>
                </c:pt>
                <c:pt idx="390">
                  <c:v>-1.1000000000001697</c:v>
                </c:pt>
                <c:pt idx="391">
                  <c:v>-1.0900000000001697</c:v>
                </c:pt>
                <c:pt idx="392">
                  <c:v>-1.0800000000001697</c:v>
                </c:pt>
                <c:pt idx="393">
                  <c:v>-1.0700000000001697</c:v>
                </c:pt>
                <c:pt idx="394">
                  <c:v>-1.0600000000001697</c:v>
                </c:pt>
                <c:pt idx="395">
                  <c:v>-1.0500000000001697</c:v>
                </c:pt>
                <c:pt idx="396">
                  <c:v>-1.0400000000001697</c:v>
                </c:pt>
                <c:pt idx="397">
                  <c:v>-1.0300000000001697</c:v>
                </c:pt>
                <c:pt idx="398">
                  <c:v>-1.0200000000001697</c:v>
                </c:pt>
                <c:pt idx="399">
                  <c:v>-1.0100000000001697</c:v>
                </c:pt>
                <c:pt idx="400">
                  <c:v>-1.0000000000001696</c:v>
                </c:pt>
                <c:pt idx="401">
                  <c:v>-0.99000000000016963</c:v>
                </c:pt>
                <c:pt idx="402">
                  <c:v>-0.98000000000016962</c:v>
                </c:pt>
                <c:pt idx="403">
                  <c:v>-0.97000000000016962</c:v>
                </c:pt>
                <c:pt idx="404">
                  <c:v>-0.96000000000016961</c:v>
                </c:pt>
                <c:pt idx="405">
                  <c:v>-0.9500000000001696</c:v>
                </c:pt>
                <c:pt idx="406">
                  <c:v>-0.94000000000016959</c:v>
                </c:pt>
                <c:pt idx="407">
                  <c:v>-0.93000000000016958</c:v>
                </c:pt>
                <c:pt idx="408">
                  <c:v>-0.92000000000016957</c:v>
                </c:pt>
                <c:pt idx="409">
                  <c:v>-0.91000000000016956</c:v>
                </c:pt>
                <c:pt idx="410">
                  <c:v>-0.90000000000016955</c:v>
                </c:pt>
                <c:pt idx="411">
                  <c:v>-0.89000000000016954</c:v>
                </c:pt>
                <c:pt idx="412">
                  <c:v>-0.88000000000016954</c:v>
                </c:pt>
                <c:pt idx="413">
                  <c:v>-0.87000000000016953</c:v>
                </c:pt>
                <c:pt idx="414">
                  <c:v>-0.86000000000016952</c:v>
                </c:pt>
                <c:pt idx="415">
                  <c:v>-0.85000000000016951</c:v>
                </c:pt>
                <c:pt idx="416">
                  <c:v>-0.8400000000001695</c:v>
                </c:pt>
                <c:pt idx="417">
                  <c:v>-0.83000000000016949</c:v>
                </c:pt>
                <c:pt idx="418">
                  <c:v>-0.82000000000016948</c:v>
                </c:pt>
                <c:pt idx="419">
                  <c:v>-0.81000000000016947</c:v>
                </c:pt>
                <c:pt idx="420">
                  <c:v>-0.80000000000016946</c:v>
                </c:pt>
                <c:pt idx="421">
                  <c:v>-0.79000000000016946</c:v>
                </c:pt>
                <c:pt idx="422">
                  <c:v>-0.78000000000016945</c:v>
                </c:pt>
                <c:pt idx="423">
                  <c:v>-0.77000000000016944</c:v>
                </c:pt>
                <c:pt idx="424">
                  <c:v>-0.76000000000016943</c:v>
                </c:pt>
                <c:pt idx="425">
                  <c:v>-0.75000000000016942</c:v>
                </c:pt>
                <c:pt idx="426">
                  <c:v>-0.74000000000016941</c:v>
                </c:pt>
                <c:pt idx="427">
                  <c:v>-0.7300000000001694</c:v>
                </c:pt>
                <c:pt idx="428">
                  <c:v>-0.72000000000016939</c:v>
                </c:pt>
                <c:pt idx="429">
                  <c:v>-0.71000000000016938</c:v>
                </c:pt>
                <c:pt idx="430">
                  <c:v>-0.70000000000016938</c:v>
                </c:pt>
                <c:pt idx="431">
                  <c:v>-0.69000000000016937</c:v>
                </c:pt>
                <c:pt idx="432">
                  <c:v>-0.68000000000016936</c:v>
                </c:pt>
                <c:pt idx="433">
                  <c:v>-0.67000000000016935</c:v>
                </c:pt>
                <c:pt idx="434">
                  <c:v>-0.66000000000016934</c:v>
                </c:pt>
                <c:pt idx="435">
                  <c:v>-0.65000000000016933</c:v>
                </c:pt>
                <c:pt idx="436">
                  <c:v>-0.64000000000016932</c:v>
                </c:pt>
                <c:pt idx="437">
                  <c:v>-0.63000000000016931</c:v>
                </c:pt>
                <c:pt idx="438">
                  <c:v>-0.6200000000001693</c:v>
                </c:pt>
                <c:pt idx="439">
                  <c:v>-0.6100000000001693</c:v>
                </c:pt>
                <c:pt idx="440">
                  <c:v>-0.60000000000016929</c:v>
                </c:pt>
                <c:pt idx="441">
                  <c:v>-0.59000000000016928</c:v>
                </c:pt>
                <c:pt idx="442">
                  <c:v>-0.58000000000016927</c:v>
                </c:pt>
                <c:pt idx="443">
                  <c:v>-0.57000000000016926</c:v>
                </c:pt>
                <c:pt idx="444">
                  <c:v>-0.56000000000016925</c:v>
                </c:pt>
                <c:pt idx="445">
                  <c:v>-0.55000000000016924</c:v>
                </c:pt>
                <c:pt idx="446">
                  <c:v>-0.54000000000016923</c:v>
                </c:pt>
                <c:pt idx="447">
                  <c:v>-0.53000000000016922</c:v>
                </c:pt>
                <c:pt idx="448">
                  <c:v>-0.52000000000016922</c:v>
                </c:pt>
                <c:pt idx="449">
                  <c:v>-0.51000000000016921</c:v>
                </c:pt>
                <c:pt idx="450">
                  <c:v>-0.5000000000001692</c:v>
                </c:pt>
                <c:pt idx="451">
                  <c:v>-0.49000000000016919</c:v>
                </c:pt>
                <c:pt idx="452">
                  <c:v>-0.48000000000016918</c:v>
                </c:pt>
                <c:pt idx="453">
                  <c:v>-0.47000000000016917</c:v>
                </c:pt>
                <c:pt idx="454">
                  <c:v>-0.46000000000016916</c:v>
                </c:pt>
                <c:pt idx="455">
                  <c:v>-0.45000000000016915</c:v>
                </c:pt>
                <c:pt idx="456">
                  <c:v>-0.44000000000016914</c:v>
                </c:pt>
                <c:pt idx="457">
                  <c:v>-0.43000000000016914</c:v>
                </c:pt>
                <c:pt idx="458">
                  <c:v>-0.42000000000016913</c:v>
                </c:pt>
                <c:pt idx="459">
                  <c:v>-0.41000000000016912</c:v>
                </c:pt>
                <c:pt idx="460">
                  <c:v>-0.40000000000016911</c:v>
                </c:pt>
                <c:pt idx="461">
                  <c:v>-0.3900000000001691</c:v>
                </c:pt>
                <c:pt idx="462">
                  <c:v>-0.38000000000016909</c:v>
                </c:pt>
                <c:pt idx="463">
                  <c:v>-0.37000000000016908</c:v>
                </c:pt>
                <c:pt idx="464">
                  <c:v>-0.36000000000016907</c:v>
                </c:pt>
                <c:pt idx="465">
                  <c:v>-0.35000000000016906</c:v>
                </c:pt>
                <c:pt idx="466">
                  <c:v>-0.34000000000016906</c:v>
                </c:pt>
                <c:pt idx="467">
                  <c:v>-0.33000000000016905</c:v>
                </c:pt>
                <c:pt idx="468">
                  <c:v>-0.32000000000016904</c:v>
                </c:pt>
                <c:pt idx="469">
                  <c:v>-0.31000000000016903</c:v>
                </c:pt>
                <c:pt idx="470">
                  <c:v>-0.30000000000016902</c:v>
                </c:pt>
                <c:pt idx="471">
                  <c:v>-0.29000000000016901</c:v>
                </c:pt>
                <c:pt idx="472">
                  <c:v>-0.280000000000169</c:v>
                </c:pt>
                <c:pt idx="473">
                  <c:v>-0.27000000000016899</c:v>
                </c:pt>
                <c:pt idx="474">
                  <c:v>-0.26000000000016898</c:v>
                </c:pt>
                <c:pt idx="475">
                  <c:v>-0.25000000000016898</c:v>
                </c:pt>
                <c:pt idx="476">
                  <c:v>-0.24000000000016897</c:v>
                </c:pt>
                <c:pt idx="477">
                  <c:v>-0.23000000000016896</c:v>
                </c:pt>
                <c:pt idx="478">
                  <c:v>-0.22000000000016895</c:v>
                </c:pt>
                <c:pt idx="479">
                  <c:v>-0.21000000000016894</c:v>
                </c:pt>
                <c:pt idx="480">
                  <c:v>-0.20000000000016893</c:v>
                </c:pt>
                <c:pt idx="481">
                  <c:v>-0.19000000000016892</c:v>
                </c:pt>
                <c:pt idx="482">
                  <c:v>-0.18000000000016891</c:v>
                </c:pt>
                <c:pt idx="483">
                  <c:v>-0.1700000000001689</c:v>
                </c:pt>
                <c:pt idx="484">
                  <c:v>-0.1600000000001689</c:v>
                </c:pt>
                <c:pt idx="485">
                  <c:v>-0.15000000000016889</c:v>
                </c:pt>
                <c:pt idx="486">
                  <c:v>-0.14000000000016888</c:v>
                </c:pt>
                <c:pt idx="487">
                  <c:v>-0.13000000000016887</c:v>
                </c:pt>
                <c:pt idx="488">
                  <c:v>-0.12000000000016887</c:v>
                </c:pt>
                <c:pt idx="489">
                  <c:v>-0.11000000000016888</c:v>
                </c:pt>
                <c:pt idx="490">
                  <c:v>-0.10000000000016888</c:v>
                </c:pt>
                <c:pt idx="491">
                  <c:v>-9.0000000000168889E-2</c:v>
                </c:pt>
                <c:pt idx="492">
                  <c:v>-8.0000000000168894E-2</c:v>
                </c:pt>
                <c:pt idx="493">
                  <c:v>-7.0000000000168899E-2</c:v>
                </c:pt>
                <c:pt idx="494">
                  <c:v>-6.0000000000168897E-2</c:v>
                </c:pt>
                <c:pt idx="495">
                  <c:v>-5.0000000000168895E-2</c:v>
                </c:pt>
                <c:pt idx="496">
                  <c:v>-4.0000000000168894E-2</c:v>
                </c:pt>
                <c:pt idx="497">
                  <c:v>-3.0000000000168892E-2</c:v>
                </c:pt>
                <c:pt idx="498">
                  <c:v>-2.000000000016889E-2</c:v>
                </c:pt>
                <c:pt idx="499">
                  <c:v>-1.0000000000168889E-2</c:v>
                </c:pt>
                <c:pt idx="500">
                  <c:v>-1.6888920817414999E-13</c:v>
                </c:pt>
                <c:pt idx="501">
                  <c:v>9.999999999831111E-3</c:v>
                </c:pt>
                <c:pt idx="502">
                  <c:v>1.9999999999831111E-2</c:v>
                </c:pt>
                <c:pt idx="503">
                  <c:v>2.9999999999831113E-2</c:v>
                </c:pt>
                <c:pt idx="504">
                  <c:v>3.9999999999831115E-2</c:v>
                </c:pt>
                <c:pt idx="505">
                  <c:v>4.9999999999831117E-2</c:v>
                </c:pt>
                <c:pt idx="506">
                  <c:v>5.9999999999831119E-2</c:v>
                </c:pt>
                <c:pt idx="507">
                  <c:v>6.9999999999831114E-2</c:v>
                </c:pt>
                <c:pt idx="508">
                  <c:v>7.9999999999831109E-2</c:v>
                </c:pt>
                <c:pt idx="509">
                  <c:v>8.9999999999831104E-2</c:v>
                </c:pt>
                <c:pt idx="510">
                  <c:v>9.9999999999831099E-2</c:v>
                </c:pt>
                <c:pt idx="511">
                  <c:v>0.10999999999983109</c:v>
                </c:pt>
                <c:pt idx="512">
                  <c:v>0.11999999999983109</c:v>
                </c:pt>
                <c:pt idx="513">
                  <c:v>0.12999999999983108</c:v>
                </c:pt>
                <c:pt idx="514">
                  <c:v>0.13999999999983109</c:v>
                </c:pt>
                <c:pt idx="515">
                  <c:v>0.1499999999998311</c:v>
                </c:pt>
                <c:pt idx="516">
                  <c:v>0.15999999999983111</c:v>
                </c:pt>
                <c:pt idx="517">
                  <c:v>0.16999999999983112</c:v>
                </c:pt>
                <c:pt idx="518">
                  <c:v>0.17999999999983113</c:v>
                </c:pt>
                <c:pt idx="519">
                  <c:v>0.18999999999983114</c:v>
                </c:pt>
                <c:pt idx="520">
                  <c:v>0.19999999999983115</c:v>
                </c:pt>
                <c:pt idx="521">
                  <c:v>0.20999999999983116</c:v>
                </c:pt>
                <c:pt idx="522">
                  <c:v>0.21999999999983116</c:v>
                </c:pt>
                <c:pt idx="523">
                  <c:v>0.22999999999983117</c:v>
                </c:pt>
                <c:pt idx="524">
                  <c:v>0.23999999999983118</c:v>
                </c:pt>
                <c:pt idx="525">
                  <c:v>0.24999999999983119</c:v>
                </c:pt>
                <c:pt idx="526">
                  <c:v>0.2599999999998312</c:v>
                </c:pt>
                <c:pt idx="527">
                  <c:v>0.26999999999983121</c:v>
                </c:pt>
                <c:pt idx="528">
                  <c:v>0.27999999999983122</c:v>
                </c:pt>
                <c:pt idx="529">
                  <c:v>0.28999999999983123</c:v>
                </c:pt>
                <c:pt idx="530">
                  <c:v>0.29999999999983123</c:v>
                </c:pt>
                <c:pt idx="531">
                  <c:v>0.30999999999983124</c:v>
                </c:pt>
                <c:pt idx="532">
                  <c:v>0.31999999999983125</c:v>
                </c:pt>
                <c:pt idx="533">
                  <c:v>0.32999999999983126</c:v>
                </c:pt>
                <c:pt idx="534">
                  <c:v>0.33999999999983127</c:v>
                </c:pt>
                <c:pt idx="535">
                  <c:v>0.34999999999983128</c:v>
                </c:pt>
                <c:pt idx="536">
                  <c:v>0.35999999999983129</c:v>
                </c:pt>
                <c:pt idx="537">
                  <c:v>0.3699999999998313</c:v>
                </c:pt>
                <c:pt idx="538">
                  <c:v>0.37999999999983131</c:v>
                </c:pt>
                <c:pt idx="539">
                  <c:v>0.38999999999983131</c:v>
                </c:pt>
                <c:pt idx="540">
                  <c:v>0.39999999999983132</c:v>
                </c:pt>
                <c:pt idx="541">
                  <c:v>0.40999999999983133</c:v>
                </c:pt>
                <c:pt idx="542">
                  <c:v>0.41999999999983134</c:v>
                </c:pt>
                <c:pt idx="543">
                  <c:v>0.42999999999983135</c:v>
                </c:pt>
                <c:pt idx="544">
                  <c:v>0.43999999999983136</c:v>
                </c:pt>
                <c:pt idx="545">
                  <c:v>0.44999999999983137</c:v>
                </c:pt>
                <c:pt idx="546">
                  <c:v>0.45999999999983138</c:v>
                </c:pt>
                <c:pt idx="547">
                  <c:v>0.46999999999983139</c:v>
                </c:pt>
                <c:pt idx="548">
                  <c:v>0.47999999999983139</c:v>
                </c:pt>
                <c:pt idx="549">
                  <c:v>0.4899999999998314</c:v>
                </c:pt>
                <c:pt idx="550">
                  <c:v>0.49999999999983141</c:v>
                </c:pt>
                <c:pt idx="551">
                  <c:v>0.50999999999983137</c:v>
                </c:pt>
                <c:pt idx="552">
                  <c:v>0.51999999999983137</c:v>
                </c:pt>
                <c:pt idx="553">
                  <c:v>0.52999999999983138</c:v>
                </c:pt>
                <c:pt idx="554">
                  <c:v>0.53999999999983139</c:v>
                </c:pt>
                <c:pt idx="555">
                  <c:v>0.5499999999998314</c:v>
                </c:pt>
                <c:pt idx="556">
                  <c:v>0.55999999999983141</c:v>
                </c:pt>
                <c:pt idx="557">
                  <c:v>0.56999999999983142</c:v>
                </c:pt>
                <c:pt idx="558">
                  <c:v>0.57999999999983143</c:v>
                </c:pt>
                <c:pt idx="559">
                  <c:v>0.58999999999983144</c:v>
                </c:pt>
                <c:pt idx="560">
                  <c:v>0.59999999999983145</c:v>
                </c:pt>
                <c:pt idx="561">
                  <c:v>0.60999999999983145</c:v>
                </c:pt>
                <c:pt idx="562">
                  <c:v>0.61999999999983146</c:v>
                </c:pt>
                <c:pt idx="563">
                  <c:v>0.62999999999983147</c:v>
                </c:pt>
                <c:pt idx="564">
                  <c:v>0.63999999999983148</c:v>
                </c:pt>
                <c:pt idx="565">
                  <c:v>0.64999999999983149</c:v>
                </c:pt>
                <c:pt idx="566">
                  <c:v>0.6599999999998315</c:v>
                </c:pt>
                <c:pt idx="567">
                  <c:v>0.66999999999983151</c:v>
                </c:pt>
                <c:pt idx="568">
                  <c:v>0.67999999999983152</c:v>
                </c:pt>
                <c:pt idx="569">
                  <c:v>0.68999999999983153</c:v>
                </c:pt>
                <c:pt idx="570">
                  <c:v>0.69999999999983153</c:v>
                </c:pt>
                <c:pt idx="571">
                  <c:v>0.70999999999983154</c:v>
                </c:pt>
                <c:pt idx="572">
                  <c:v>0.71999999999983155</c:v>
                </c:pt>
                <c:pt idx="573">
                  <c:v>0.72999999999983156</c:v>
                </c:pt>
                <c:pt idx="574">
                  <c:v>0.73999999999983157</c:v>
                </c:pt>
                <c:pt idx="575">
                  <c:v>0.74999999999983158</c:v>
                </c:pt>
                <c:pt idx="576">
                  <c:v>0.75999999999983159</c:v>
                </c:pt>
                <c:pt idx="577">
                  <c:v>0.7699999999998316</c:v>
                </c:pt>
                <c:pt idx="578">
                  <c:v>0.77999999999983161</c:v>
                </c:pt>
                <c:pt idx="579">
                  <c:v>0.78999999999983161</c:v>
                </c:pt>
                <c:pt idx="580">
                  <c:v>0.79999999999983162</c:v>
                </c:pt>
                <c:pt idx="581">
                  <c:v>0.80999999999983163</c:v>
                </c:pt>
                <c:pt idx="582">
                  <c:v>0.81999999999983164</c:v>
                </c:pt>
                <c:pt idx="583">
                  <c:v>0.82999999999983165</c:v>
                </c:pt>
                <c:pt idx="584">
                  <c:v>0.83999999999983166</c:v>
                </c:pt>
                <c:pt idx="585">
                  <c:v>0.84999999999983167</c:v>
                </c:pt>
                <c:pt idx="586">
                  <c:v>0.85999999999983168</c:v>
                </c:pt>
                <c:pt idx="587">
                  <c:v>0.86999999999983169</c:v>
                </c:pt>
                <c:pt idx="588">
                  <c:v>0.87999999999983169</c:v>
                </c:pt>
                <c:pt idx="589">
                  <c:v>0.8899999999998317</c:v>
                </c:pt>
                <c:pt idx="590">
                  <c:v>0.89999999999983171</c:v>
                </c:pt>
                <c:pt idx="591">
                  <c:v>0.90999999999983172</c:v>
                </c:pt>
                <c:pt idx="592">
                  <c:v>0.91999999999983173</c:v>
                </c:pt>
                <c:pt idx="593">
                  <c:v>0.92999999999983174</c:v>
                </c:pt>
                <c:pt idx="594">
                  <c:v>0.93999999999983175</c:v>
                </c:pt>
                <c:pt idx="595">
                  <c:v>0.94999999999983176</c:v>
                </c:pt>
                <c:pt idx="596">
                  <c:v>0.95999999999983177</c:v>
                </c:pt>
                <c:pt idx="597">
                  <c:v>0.96999999999983177</c:v>
                </c:pt>
                <c:pt idx="598">
                  <c:v>0.97999999999983178</c:v>
                </c:pt>
                <c:pt idx="599">
                  <c:v>0.98999999999983179</c:v>
                </c:pt>
                <c:pt idx="600">
                  <c:v>0.9999999999998318</c:v>
                </c:pt>
                <c:pt idx="601">
                  <c:v>1.0099999999998317</c:v>
                </c:pt>
                <c:pt idx="602">
                  <c:v>1.0199999999998317</c:v>
                </c:pt>
                <c:pt idx="603">
                  <c:v>1.0299999999998317</c:v>
                </c:pt>
                <c:pt idx="604">
                  <c:v>1.0399999999998317</c:v>
                </c:pt>
                <c:pt idx="605">
                  <c:v>1.0499999999998317</c:v>
                </c:pt>
                <c:pt idx="606">
                  <c:v>1.0599999999998317</c:v>
                </c:pt>
                <c:pt idx="607">
                  <c:v>1.0699999999998318</c:v>
                </c:pt>
                <c:pt idx="608">
                  <c:v>1.0799999999998318</c:v>
                </c:pt>
                <c:pt idx="609">
                  <c:v>1.0899999999998318</c:v>
                </c:pt>
                <c:pt idx="610">
                  <c:v>1.0999999999998318</c:v>
                </c:pt>
                <c:pt idx="611">
                  <c:v>1.1099999999998318</c:v>
                </c:pt>
                <c:pt idx="612">
                  <c:v>1.1199999999998318</c:v>
                </c:pt>
                <c:pt idx="613">
                  <c:v>1.1299999999998318</c:v>
                </c:pt>
                <c:pt idx="614">
                  <c:v>1.1399999999998318</c:v>
                </c:pt>
                <c:pt idx="615">
                  <c:v>1.1499999999998318</c:v>
                </c:pt>
                <c:pt idx="616">
                  <c:v>1.1599999999998318</c:v>
                </c:pt>
                <c:pt idx="617">
                  <c:v>1.1699999999998318</c:v>
                </c:pt>
                <c:pt idx="618">
                  <c:v>1.1799999999998319</c:v>
                </c:pt>
                <c:pt idx="619">
                  <c:v>1.1899999999998319</c:v>
                </c:pt>
                <c:pt idx="620">
                  <c:v>1.1999999999998319</c:v>
                </c:pt>
                <c:pt idx="621">
                  <c:v>1.2099999999998319</c:v>
                </c:pt>
                <c:pt idx="622">
                  <c:v>1.2199999999998319</c:v>
                </c:pt>
                <c:pt idx="623">
                  <c:v>1.2299999999998319</c:v>
                </c:pt>
                <c:pt idx="624">
                  <c:v>1.2399999999998319</c:v>
                </c:pt>
                <c:pt idx="625">
                  <c:v>1.2499999999998319</c:v>
                </c:pt>
                <c:pt idx="626">
                  <c:v>1.2599999999998319</c:v>
                </c:pt>
                <c:pt idx="627">
                  <c:v>1.2699999999998319</c:v>
                </c:pt>
                <c:pt idx="628">
                  <c:v>1.2799999999998319</c:v>
                </c:pt>
                <c:pt idx="629">
                  <c:v>1.2899999999998319</c:v>
                </c:pt>
                <c:pt idx="630">
                  <c:v>1.299999999999832</c:v>
                </c:pt>
                <c:pt idx="631">
                  <c:v>1.309999999999832</c:v>
                </c:pt>
                <c:pt idx="632">
                  <c:v>1.319999999999832</c:v>
                </c:pt>
                <c:pt idx="633">
                  <c:v>1.329999999999832</c:v>
                </c:pt>
                <c:pt idx="634">
                  <c:v>1.339999999999832</c:v>
                </c:pt>
                <c:pt idx="635">
                  <c:v>1.349999999999832</c:v>
                </c:pt>
                <c:pt idx="636">
                  <c:v>1.359999999999832</c:v>
                </c:pt>
                <c:pt idx="637">
                  <c:v>1.369999999999832</c:v>
                </c:pt>
                <c:pt idx="638">
                  <c:v>1.379999999999832</c:v>
                </c:pt>
                <c:pt idx="639">
                  <c:v>1.389999999999832</c:v>
                </c:pt>
                <c:pt idx="640">
                  <c:v>1.399999999999832</c:v>
                </c:pt>
                <c:pt idx="641">
                  <c:v>1.4099999999998321</c:v>
                </c:pt>
                <c:pt idx="642">
                  <c:v>1.4199999999998321</c:v>
                </c:pt>
                <c:pt idx="643">
                  <c:v>1.4299999999998321</c:v>
                </c:pt>
                <c:pt idx="644">
                  <c:v>1.4399999999998321</c:v>
                </c:pt>
                <c:pt idx="645">
                  <c:v>1.4499999999998321</c:v>
                </c:pt>
                <c:pt idx="646">
                  <c:v>1.4599999999998321</c:v>
                </c:pt>
                <c:pt idx="647">
                  <c:v>1.4699999999998321</c:v>
                </c:pt>
                <c:pt idx="648">
                  <c:v>1.4799999999998321</c:v>
                </c:pt>
                <c:pt idx="649">
                  <c:v>1.4899999999998321</c:v>
                </c:pt>
                <c:pt idx="650">
                  <c:v>1.4999999999998321</c:v>
                </c:pt>
                <c:pt idx="651">
                  <c:v>1.5099999999998321</c:v>
                </c:pt>
                <c:pt idx="652">
                  <c:v>1.5199999999998322</c:v>
                </c:pt>
                <c:pt idx="653">
                  <c:v>1.5299999999998322</c:v>
                </c:pt>
                <c:pt idx="654">
                  <c:v>1.5399999999998322</c:v>
                </c:pt>
                <c:pt idx="655">
                  <c:v>1.5499999999998322</c:v>
                </c:pt>
                <c:pt idx="656">
                  <c:v>1.5599999999998322</c:v>
                </c:pt>
                <c:pt idx="657">
                  <c:v>1.5699999999998322</c:v>
                </c:pt>
                <c:pt idx="658">
                  <c:v>1.5799999999998322</c:v>
                </c:pt>
                <c:pt idx="659">
                  <c:v>1.5899999999998322</c:v>
                </c:pt>
                <c:pt idx="660">
                  <c:v>1.5999999999998322</c:v>
                </c:pt>
                <c:pt idx="661">
                  <c:v>1.6099999999998322</c:v>
                </c:pt>
                <c:pt idx="662">
                  <c:v>1.6199999999998322</c:v>
                </c:pt>
                <c:pt idx="663">
                  <c:v>1.6299999999998322</c:v>
                </c:pt>
                <c:pt idx="664">
                  <c:v>1.6399999999998323</c:v>
                </c:pt>
                <c:pt idx="665">
                  <c:v>1.6499999999998323</c:v>
                </c:pt>
                <c:pt idx="666">
                  <c:v>1.6599999999998323</c:v>
                </c:pt>
                <c:pt idx="667">
                  <c:v>1.6699999999998323</c:v>
                </c:pt>
                <c:pt idx="668">
                  <c:v>1.6799999999998323</c:v>
                </c:pt>
                <c:pt idx="669">
                  <c:v>1.6899999999998323</c:v>
                </c:pt>
                <c:pt idx="670">
                  <c:v>1.6999999999998323</c:v>
                </c:pt>
                <c:pt idx="671">
                  <c:v>1.7099999999998323</c:v>
                </c:pt>
                <c:pt idx="672">
                  <c:v>1.7199999999998323</c:v>
                </c:pt>
                <c:pt idx="673">
                  <c:v>1.7299999999998323</c:v>
                </c:pt>
                <c:pt idx="674">
                  <c:v>1.7399999999998323</c:v>
                </c:pt>
                <c:pt idx="675">
                  <c:v>1.7499999999998324</c:v>
                </c:pt>
                <c:pt idx="676">
                  <c:v>1.7599999999998324</c:v>
                </c:pt>
                <c:pt idx="677">
                  <c:v>1.7699999999998324</c:v>
                </c:pt>
                <c:pt idx="678">
                  <c:v>1.7799999999998324</c:v>
                </c:pt>
                <c:pt idx="679">
                  <c:v>1.7899999999998324</c:v>
                </c:pt>
                <c:pt idx="680">
                  <c:v>1.7999999999998324</c:v>
                </c:pt>
                <c:pt idx="681">
                  <c:v>1.8099999999998324</c:v>
                </c:pt>
                <c:pt idx="682">
                  <c:v>1.8199999999998324</c:v>
                </c:pt>
                <c:pt idx="683">
                  <c:v>1.8299999999998324</c:v>
                </c:pt>
                <c:pt idx="684">
                  <c:v>1.8399999999998324</c:v>
                </c:pt>
                <c:pt idx="685">
                  <c:v>1.8499999999998324</c:v>
                </c:pt>
                <c:pt idx="686">
                  <c:v>1.8599999999998325</c:v>
                </c:pt>
                <c:pt idx="687">
                  <c:v>1.8699999999998325</c:v>
                </c:pt>
                <c:pt idx="688">
                  <c:v>1.8799999999998325</c:v>
                </c:pt>
                <c:pt idx="689">
                  <c:v>1.8899999999998325</c:v>
                </c:pt>
                <c:pt idx="690">
                  <c:v>1.8999999999998325</c:v>
                </c:pt>
                <c:pt idx="691">
                  <c:v>1.9099999999998325</c:v>
                </c:pt>
                <c:pt idx="692">
                  <c:v>1.9199999999998325</c:v>
                </c:pt>
                <c:pt idx="693">
                  <c:v>1.9299999999998325</c:v>
                </c:pt>
                <c:pt idx="694">
                  <c:v>1.9399999999998325</c:v>
                </c:pt>
                <c:pt idx="695">
                  <c:v>1.9499999999998325</c:v>
                </c:pt>
                <c:pt idx="696">
                  <c:v>1.9599999999998325</c:v>
                </c:pt>
                <c:pt idx="697">
                  <c:v>1.9699999999998326</c:v>
                </c:pt>
                <c:pt idx="698">
                  <c:v>1.9799999999998326</c:v>
                </c:pt>
                <c:pt idx="699">
                  <c:v>1.9899999999998326</c:v>
                </c:pt>
                <c:pt idx="700">
                  <c:v>1.9999999999998326</c:v>
                </c:pt>
                <c:pt idx="701">
                  <c:v>2.0099999999998324</c:v>
                </c:pt>
                <c:pt idx="702">
                  <c:v>2.0199999999998322</c:v>
                </c:pt>
                <c:pt idx="703">
                  <c:v>2.0299999999998319</c:v>
                </c:pt>
                <c:pt idx="704">
                  <c:v>2.0399999999998317</c:v>
                </c:pt>
                <c:pt idx="705">
                  <c:v>2.0499999999998315</c:v>
                </c:pt>
                <c:pt idx="706">
                  <c:v>2.0599999999998313</c:v>
                </c:pt>
                <c:pt idx="707">
                  <c:v>2.0699999999998311</c:v>
                </c:pt>
                <c:pt idx="708">
                  <c:v>2.0799999999998309</c:v>
                </c:pt>
                <c:pt idx="709">
                  <c:v>2.0899999999998307</c:v>
                </c:pt>
                <c:pt idx="710">
                  <c:v>2.0999999999998304</c:v>
                </c:pt>
                <c:pt idx="711">
                  <c:v>2.1099999999998302</c:v>
                </c:pt>
                <c:pt idx="712">
                  <c:v>2.11999999999983</c:v>
                </c:pt>
                <c:pt idx="713">
                  <c:v>2.1299999999998298</c:v>
                </c:pt>
                <c:pt idx="714">
                  <c:v>2.1399999999998296</c:v>
                </c:pt>
                <c:pt idx="715">
                  <c:v>2.1499999999998294</c:v>
                </c:pt>
                <c:pt idx="716">
                  <c:v>2.1599999999998292</c:v>
                </c:pt>
                <c:pt idx="717">
                  <c:v>2.169999999999829</c:v>
                </c:pt>
                <c:pt idx="718">
                  <c:v>2.1799999999998287</c:v>
                </c:pt>
                <c:pt idx="719">
                  <c:v>2.1899999999998285</c:v>
                </c:pt>
                <c:pt idx="720">
                  <c:v>2.1999999999998283</c:v>
                </c:pt>
                <c:pt idx="721">
                  <c:v>2.2099999999998281</c:v>
                </c:pt>
                <c:pt idx="722">
                  <c:v>2.2199999999998279</c:v>
                </c:pt>
                <c:pt idx="723">
                  <c:v>2.2299999999998277</c:v>
                </c:pt>
                <c:pt idx="724">
                  <c:v>2.2399999999998275</c:v>
                </c:pt>
                <c:pt idx="725">
                  <c:v>2.2499999999998272</c:v>
                </c:pt>
                <c:pt idx="726">
                  <c:v>2.259999999999827</c:v>
                </c:pt>
                <c:pt idx="727">
                  <c:v>2.2699999999998268</c:v>
                </c:pt>
                <c:pt idx="728">
                  <c:v>2.2799999999998266</c:v>
                </c:pt>
                <c:pt idx="729">
                  <c:v>2.2899999999998264</c:v>
                </c:pt>
                <c:pt idx="730">
                  <c:v>2.2999999999998262</c:v>
                </c:pt>
                <c:pt idx="731">
                  <c:v>2.309999999999826</c:v>
                </c:pt>
                <c:pt idx="732">
                  <c:v>2.3199999999998258</c:v>
                </c:pt>
                <c:pt idx="733">
                  <c:v>2.3299999999998255</c:v>
                </c:pt>
                <c:pt idx="734">
                  <c:v>2.3399999999998253</c:v>
                </c:pt>
                <c:pt idx="735">
                  <c:v>2.3499999999998251</c:v>
                </c:pt>
                <c:pt idx="736">
                  <c:v>2.3599999999998249</c:v>
                </c:pt>
                <c:pt idx="737">
                  <c:v>2.3699999999998247</c:v>
                </c:pt>
                <c:pt idx="738">
                  <c:v>2.3799999999998245</c:v>
                </c:pt>
                <c:pt idx="739">
                  <c:v>2.3899999999998243</c:v>
                </c:pt>
                <c:pt idx="740">
                  <c:v>2.3999999999998241</c:v>
                </c:pt>
                <c:pt idx="741">
                  <c:v>2.4099999999998238</c:v>
                </c:pt>
                <c:pt idx="742">
                  <c:v>2.4199999999998236</c:v>
                </c:pt>
                <c:pt idx="743">
                  <c:v>2.4299999999998234</c:v>
                </c:pt>
                <c:pt idx="744">
                  <c:v>2.4399999999998232</c:v>
                </c:pt>
                <c:pt idx="745">
                  <c:v>2.449999999999823</c:v>
                </c:pt>
                <c:pt idx="746">
                  <c:v>2.4599999999998228</c:v>
                </c:pt>
                <c:pt idx="747">
                  <c:v>2.4699999999998226</c:v>
                </c:pt>
                <c:pt idx="748">
                  <c:v>2.4799999999998223</c:v>
                </c:pt>
                <c:pt idx="749">
                  <c:v>2.4899999999998221</c:v>
                </c:pt>
                <c:pt idx="750">
                  <c:v>2.4999999999998219</c:v>
                </c:pt>
                <c:pt idx="751">
                  <c:v>2.5099999999998217</c:v>
                </c:pt>
                <c:pt idx="752">
                  <c:v>2.5199999999998215</c:v>
                </c:pt>
                <c:pt idx="753">
                  <c:v>2.5299999999998213</c:v>
                </c:pt>
                <c:pt idx="754">
                  <c:v>2.5399999999998211</c:v>
                </c:pt>
                <c:pt idx="755">
                  <c:v>2.5499999999998209</c:v>
                </c:pt>
                <c:pt idx="756">
                  <c:v>2.5599999999998206</c:v>
                </c:pt>
                <c:pt idx="757">
                  <c:v>2.5699999999998204</c:v>
                </c:pt>
                <c:pt idx="758">
                  <c:v>2.5799999999998202</c:v>
                </c:pt>
                <c:pt idx="759">
                  <c:v>2.58999999999982</c:v>
                </c:pt>
                <c:pt idx="760">
                  <c:v>2.5999999999998198</c:v>
                </c:pt>
                <c:pt idx="761">
                  <c:v>2.6099999999998196</c:v>
                </c:pt>
                <c:pt idx="762">
                  <c:v>2.6199999999998194</c:v>
                </c:pt>
                <c:pt idx="763">
                  <c:v>2.6299999999998191</c:v>
                </c:pt>
                <c:pt idx="764">
                  <c:v>2.6399999999998189</c:v>
                </c:pt>
                <c:pt idx="765">
                  <c:v>2.6499999999998187</c:v>
                </c:pt>
                <c:pt idx="766">
                  <c:v>2.6599999999998185</c:v>
                </c:pt>
                <c:pt idx="767">
                  <c:v>2.6699999999998183</c:v>
                </c:pt>
                <c:pt idx="768">
                  <c:v>2.6799999999998181</c:v>
                </c:pt>
                <c:pt idx="769">
                  <c:v>2.6899999999998179</c:v>
                </c:pt>
                <c:pt idx="770">
                  <c:v>2.6999999999998177</c:v>
                </c:pt>
                <c:pt idx="771">
                  <c:v>2.7099999999998174</c:v>
                </c:pt>
                <c:pt idx="772">
                  <c:v>2.7199999999998172</c:v>
                </c:pt>
                <c:pt idx="773">
                  <c:v>2.729999999999817</c:v>
                </c:pt>
                <c:pt idx="774">
                  <c:v>2.7399999999998168</c:v>
                </c:pt>
                <c:pt idx="775">
                  <c:v>2.7499999999998166</c:v>
                </c:pt>
                <c:pt idx="776">
                  <c:v>2.7599999999998164</c:v>
                </c:pt>
                <c:pt idx="777">
                  <c:v>2.7699999999998162</c:v>
                </c:pt>
                <c:pt idx="778">
                  <c:v>2.779999999999816</c:v>
                </c:pt>
                <c:pt idx="779">
                  <c:v>2.7899999999998157</c:v>
                </c:pt>
                <c:pt idx="780">
                  <c:v>2.7999999999998155</c:v>
                </c:pt>
                <c:pt idx="781">
                  <c:v>2.8099999999998153</c:v>
                </c:pt>
                <c:pt idx="782">
                  <c:v>2.8199999999998151</c:v>
                </c:pt>
                <c:pt idx="783">
                  <c:v>2.8299999999998149</c:v>
                </c:pt>
                <c:pt idx="784">
                  <c:v>2.8399999999998147</c:v>
                </c:pt>
                <c:pt idx="785">
                  <c:v>2.8499999999998145</c:v>
                </c:pt>
                <c:pt idx="786">
                  <c:v>2.8599999999998142</c:v>
                </c:pt>
                <c:pt idx="787">
                  <c:v>2.869999999999814</c:v>
                </c:pt>
                <c:pt idx="788">
                  <c:v>2.8799999999998138</c:v>
                </c:pt>
                <c:pt idx="789">
                  <c:v>2.8899999999998136</c:v>
                </c:pt>
                <c:pt idx="790">
                  <c:v>2.8999999999998134</c:v>
                </c:pt>
                <c:pt idx="791">
                  <c:v>2.9099999999998132</c:v>
                </c:pt>
                <c:pt idx="792">
                  <c:v>2.919999999999813</c:v>
                </c:pt>
                <c:pt idx="793">
                  <c:v>2.9299999999998128</c:v>
                </c:pt>
                <c:pt idx="794">
                  <c:v>2.9399999999998125</c:v>
                </c:pt>
                <c:pt idx="795">
                  <c:v>2.9499999999998123</c:v>
                </c:pt>
                <c:pt idx="796">
                  <c:v>2.9599999999998121</c:v>
                </c:pt>
                <c:pt idx="797">
                  <c:v>2.9699999999998119</c:v>
                </c:pt>
                <c:pt idx="798">
                  <c:v>2.9799999999998117</c:v>
                </c:pt>
                <c:pt idx="799">
                  <c:v>2.9899999999998115</c:v>
                </c:pt>
                <c:pt idx="800">
                  <c:v>2.9999999999998113</c:v>
                </c:pt>
                <c:pt idx="801">
                  <c:v>3.009999999999811</c:v>
                </c:pt>
                <c:pt idx="802">
                  <c:v>3.0199999999998108</c:v>
                </c:pt>
                <c:pt idx="803">
                  <c:v>3.0299999999998106</c:v>
                </c:pt>
                <c:pt idx="804">
                  <c:v>3.0399999999998104</c:v>
                </c:pt>
                <c:pt idx="805">
                  <c:v>3.0499999999998102</c:v>
                </c:pt>
                <c:pt idx="806">
                  <c:v>3.05999999999981</c:v>
                </c:pt>
                <c:pt idx="807">
                  <c:v>3.0699999999998098</c:v>
                </c:pt>
                <c:pt idx="808">
                  <c:v>3.0799999999998096</c:v>
                </c:pt>
                <c:pt idx="809">
                  <c:v>3.0899999999998093</c:v>
                </c:pt>
                <c:pt idx="810">
                  <c:v>3.0999999999998091</c:v>
                </c:pt>
                <c:pt idx="811">
                  <c:v>3.1099999999998089</c:v>
                </c:pt>
                <c:pt idx="812">
                  <c:v>3.1199999999998087</c:v>
                </c:pt>
                <c:pt idx="813">
                  <c:v>3.1299999999998085</c:v>
                </c:pt>
                <c:pt idx="814">
                  <c:v>3.1399999999998083</c:v>
                </c:pt>
                <c:pt idx="815">
                  <c:v>3.1499999999998081</c:v>
                </c:pt>
                <c:pt idx="816">
                  <c:v>3.1599999999998079</c:v>
                </c:pt>
                <c:pt idx="817">
                  <c:v>3.1699999999998076</c:v>
                </c:pt>
                <c:pt idx="818">
                  <c:v>3.1799999999998074</c:v>
                </c:pt>
                <c:pt idx="819">
                  <c:v>3.1899999999998072</c:v>
                </c:pt>
                <c:pt idx="820">
                  <c:v>3.199999999999807</c:v>
                </c:pt>
                <c:pt idx="821">
                  <c:v>3.2099999999998068</c:v>
                </c:pt>
                <c:pt idx="822">
                  <c:v>3.2199999999998066</c:v>
                </c:pt>
                <c:pt idx="823">
                  <c:v>3.2299999999998064</c:v>
                </c:pt>
                <c:pt idx="824">
                  <c:v>3.2399999999998061</c:v>
                </c:pt>
                <c:pt idx="825">
                  <c:v>3.2499999999998059</c:v>
                </c:pt>
                <c:pt idx="826">
                  <c:v>3.2599999999998057</c:v>
                </c:pt>
                <c:pt idx="827">
                  <c:v>3.2699999999998055</c:v>
                </c:pt>
                <c:pt idx="828">
                  <c:v>3.2799999999998053</c:v>
                </c:pt>
                <c:pt idx="829">
                  <c:v>3.2899999999998051</c:v>
                </c:pt>
                <c:pt idx="830">
                  <c:v>3.2999999999998049</c:v>
                </c:pt>
                <c:pt idx="831">
                  <c:v>3.3099999999998047</c:v>
                </c:pt>
                <c:pt idx="832">
                  <c:v>3.3199999999998044</c:v>
                </c:pt>
                <c:pt idx="833">
                  <c:v>3.3299999999998042</c:v>
                </c:pt>
                <c:pt idx="834">
                  <c:v>3.339999999999804</c:v>
                </c:pt>
                <c:pt idx="835">
                  <c:v>3.3499999999998038</c:v>
                </c:pt>
                <c:pt idx="836">
                  <c:v>3.3599999999998036</c:v>
                </c:pt>
                <c:pt idx="837">
                  <c:v>3.3699999999998034</c:v>
                </c:pt>
                <c:pt idx="838">
                  <c:v>3.3799999999998032</c:v>
                </c:pt>
                <c:pt idx="839">
                  <c:v>3.3899999999998029</c:v>
                </c:pt>
                <c:pt idx="840">
                  <c:v>3.3999999999998027</c:v>
                </c:pt>
                <c:pt idx="841">
                  <c:v>3.4099999999998025</c:v>
                </c:pt>
                <c:pt idx="842">
                  <c:v>3.4199999999998023</c:v>
                </c:pt>
                <c:pt idx="843">
                  <c:v>3.4299999999998021</c:v>
                </c:pt>
                <c:pt idx="844">
                  <c:v>3.4399999999998019</c:v>
                </c:pt>
                <c:pt idx="845">
                  <c:v>3.4499999999998017</c:v>
                </c:pt>
                <c:pt idx="846">
                  <c:v>3.4599999999998015</c:v>
                </c:pt>
                <c:pt idx="847">
                  <c:v>3.4699999999998012</c:v>
                </c:pt>
                <c:pt idx="848">
                  <c:v>3.479999999999801</c:v>
                </c:pt>
                <c:pt idx="849">
                  <c:v>3.4899999999998008</c:v>
                </c:pt>
                <c:pt idx="850">
                  <c:v>3.4999999999998006</c:v>
                </c:pt>
                <c:pt idx="851">
                  <c:v>3.5099999999998004</c:v>
                </c:pt>
                <c:pt idx="852">
                  <c:v>3.5199999999998002</c:v>
                </c:pt>
                <c:pt idx="853">
                  <c:v>3.5299999999998</c:v>
                </c:pt>
                <c:pt idx="854">
                  <c:v>3.5399999999997998</c:v>
                </c:pt>
                <c:pt idx="855">
                  <c:v>3.5499999999997995</c:v>
                </c:pt>
                <c:pt idx="856">
                  <c:v>3.5599999999997993</c:v>
                </c:pt>
                <c:pt idx="857">
                  <c:v>3.5699999999997991</c:v>
                </c:pt>
                <c:pt idx="858">
                  <c:v>3.5799999999997989</c:v>
                </c:pt>
                <c:pt idx="859">
                  <c:v>3.5899999999997987</c:v>
                </c:pt>
                <c:pt idx="860">
                  <c:v>3.5999999999997985</c:v>
                </c:pt>
                <c:pt idx="861">
                  <c:v>3.6099999999997983</c:v>
                </c:pt>
                <c:pt idx="862">
                  <c:v>3.619999999999798</c:v>
                </c:pt>
                <c:pt idx="863">
                  <c:v>3.6299999999997978</c:v>
                </c:pt>
                <c:pt idx="864">
                  <c:v>3.6399999999997976</c:v>
                </c:pt>
                <c:pt idx="865">
                  <c:v>3.6499999999997974</c:v>
                </c:pt>
                <c:pt idx="866">
                  <c:v>3.6599999999997972</c:v>
                </c:pt>
                <c:pt idx="867">
                  <c:v>3.669999999999797</c:v>
                </c:pt>
                <c:pt idx="868">
                  <c:v>3.6799999999997968</c:v>
                </c:pt>
                <c:pt idx="869">
                  <c:v>3.6899999999997966</c:v>
                </c:pt>
                <c:pt idx="870">
                  <c:v>3.6999999999997963</c:v>
                </c:pt>
                <c:pt idx="871">
                  <c:v>3.7099999999997961</c:v>
                </c:pt>
                <c:pt idx="872">
                  <c:v>3.7199999999997959</c:v>
                </c:pt>
                <c:pt idx="873">
                  <c:v>3.7299999999997957</c:v>
                </c:pt>
                <c:pt idx="874">
                  <c:v>3.7399999999997955</c:v>
                </c:pt>
                <c:pt idx="875">
                  <c:v>3.7499999999997953</c:v>
                </c:pt>
                <c:pt idx="876">
                  <c:v>3.7599999999997951</c:v>
                </c:pt>
                <c:pt idx="877">
                  <c:v>3.7699999999997948</c:v>
                </c:pt>
                <c:pt idx="878">
                  <c:v>3.7799999999997946</c:v>
                </c:pt>
                <c:pt idx="879">
                  <c:v>3.7899999999997944</c:v>
                </c:pt>
                <c:pt idx="880">
                  <c:v>3.7999999999997942</c:v>
                </c:pt>
                <c:pt idx="881">
                  <c:v>3.809999999999794</c:v>
                </c:pt>
                <c:pt idx="882">
                  <c:v>3.8199999999997938</c:v>
                </c:pt>
                <c:pt idx="883">
                  <c:v>3.8299999999997936</c:v>
                </c:pt>
                <c:pt idx="884">
                  <c:v>3.8399999999997934</c:v>
                </c:pt>
                <c:pt idx="885">
                  <c:v>3.8499999999997931</c:v>
                </c:pt>
                <c:pt idx="886">
                  <c:v>3.8599999999997929</c:v>
                </c:pt>
                <c:pt idx="887">
                  <c:v>3.8699999999997927</c:v>
                </c:pt>
                <c:pt idx="888">
                  <c:v>3.8799999999997925</c:v>
                </c:pt>
                <c:pt idx="889">
                  <c:v>3.8899999999997923</c:v>
                </c:pt>
                <c:pt idx="890">
                  <c:v>3.8999999999997921</c:v>
                </c:pt>
                <c:pt idx="891">
                  <c:v>3.9099999999997919</c:v>
                </c:pt>
                <c:pt idx="892">
                  <c:v>3.9199999999997917</c:v>
                </c:pt>
                <c:pt idx="893">
                  <c:v>3.9299999999997914</c:v>
                </c:pt>
                <c:pt idx="894">
                  <c:v>3.9399999999997912</c:v>
                </c:pt>
                <c:pt idx="895">
                  <c:v>3.949999999999791</c:v>
                </c:pt>
                <c:pt idx="896">
                  <c:v>3.9599999999997908</c:v>
                </c:pt>
                <c:pt idx="897">
                  <c:v>3.9699999999997906</c:v>
                </c:pt>
                <c:pt idx="898">
                  <c:v>3.9799999999997904</c:v>
                </c:pt>
                <c:pt idx="899">
                  <c:v>3.9899999999997902</c:v>
                </c:pt>
                <c:pt idx="900">
                  <c:v>3.9999999999997899</c:v>
                </c:pt>
                <c:pt idx="901">
                  <c:v>4.0099999999997902</c:v>
                </c:pt>
                <c:pt idx="902">
                  <c:v>4.01999999999979</c:v>
                </c:pt>
                <c:pt idx="903">
                  <c:v>4.0299999999997898</c:v>
                </c:pt>
                <c:pt idx="904">
                  <c:v>4.0399999999997895</c:v>
                </c:pt>
                <c:pt idx="905">
                  <c:v>4.0499999999997893</c:v>
                </c:pt>
                <c:pt idx="906">
                  <c:v>4.0599999999997891</c:v>
                </c:pt>
                <c:pt idx="907">
                  <c:v>4.0699999999997889</c:v>
                </c:pt>
                <c:pt idx="908">
                  <c:v>4.0799999999997887</c:v>
                </c:pt>
                <c:pt idx="909">
                  <c:v>4.0899999999997885</c:v>
                </c:pt>
                <c:pt idx="910">
                  <c:v>4.0999999999997883</c:v>
                </c:pt>
                <c:pt idx="911">
                  <c:v>4.109999999999788</c:v>
                </c:pt>
                <c:pt idx="912">
                  <c:v>4.1199999999997878</c:v>
                </c:pt>
                <c:pt idx="913">
                  <c:v>4.1299999999997876</c:v>
                </c:pt>
                <c:pt idx="914">
                  <c:v>4.1399999999997874</c:v>
                </c:pt>
                <c:pt idx="915">
                  <c:v>4.1499999999997872</c:v>
                </c:pt>
                <c:pt idx="916">
                  <c:v>4.159999999999787</c:v>
                </c:pt>
                <c:pt idx="917">
                  <c:v>4.1699999999997868</c:v>
                </c:pt>
                <c:pt idx="918">
                  <c:v>4.1799999999997866</c:v>
                </c:pt>
                <c:pt idx="919">
                  <c:v>4.1899999999997863</c:v>
                </c:pt>
                <c:pt idx="920">
                  <c:v>4.1999999999997861</c:v>
                </c:pt>
                <c:pt idx="921">
                  <c:v>4.2099999999997859</c:v>
                </c:pt>
                <c:pt idx="922">
                  <c:v>4.2199999999997857</c:v>
                </c:pt>
                <c:pt idx="923">
                  <c:v>4.2299999999997855</c:v>
                </c:pt>
                <c:pt idx="924">
                  <c:v>4.2399999999997853</c:v>
                </c:pt>
                <c:pt idx="925">
                  <c:v>4.2499999999997851</c:v>
                </c:pt>
                <c:pt idx="926">
                  <c:v>4.2599999999997848</c:v>
                </c:pt>
                <c:pt idx="927">
                  <c:v>4.2699999999997846</c:v>
                </c:pt>
                <c:pt idx="928">
                  <c:v>4.2799999999997844</c:v>
                </c:pt>
                <c:pt idx="929">
                  <c:v>4.2899999999997842</c:v>
                </c:pt>
                <c:pt idx="930">
                  <c:v>4.299999999999784</c:v>
                </c:pt>
                <c:pt idx="931">
                  <c:v>4.3099999999997838</c:v>
                </c:pt>
                <c:pt idx="932">
                  <c:v>4.3199999999997836</c:v>
                </c:pt>
                <c:pt idx="933">
                  <c:v>4.3299999999997834</c:v>
                </c:pt>
                <c:pt idx="934">
                  <c:v>4.3399999999997831</c:v>
                </c:pt>
                <c:pt idx="935">
                  <c:v>4.3499999999997829</c:v>
                </c:pt>
                <c:pt idx="936">
                  <c:v>4.3599999999997827</c:v>
                </c:pt>
                <c:pt idx="937">
                  <c:v>4.3699999999997825</c:v>
                </c:pt>
                <c:pt idx="938">
                  <c:v>4.3799999999997823</c:v>
                </c:pt>
                <c:pt idx="939">
                  <c:v>4.3899999999997821</c:v>
                </c:pt>
                <c:pt idx="940">
                  <c:v>4.3999999999997819</c:v>
                </c:pt>
                <c:pt idx="941">
                  <c:v>4.4099999999997817</c:v>
                </c:pt>
                <c:pt idx="942">
                  <c:v>4.4199999999997814</c:v>
                </c:pt>
                <c:pt idx="943">
                  <c:v>4.4299999999997812</c:v>
                </c:pt>
                <c:pt idx="944">
                  <c:v>4.439999999999781</c:v>
                </c:pt>
                <c:pt idx="945">
                  <c:v>4.4499999999997808</c:v>
                </c:pt>
                <c:pt idx="946">
                  <c:v>4.4599999999997806</c:v>
                </c:pt>
                <c:pt idx="947">
                  <c:v>4.4699999999997804</c:v>
                </c:pt>
                <c:pt idx="948">
                  <c:v>4.4799999999997802</c:v>
                </c:pt>
                <c:pt idx="949">
                  <c:v>4.4899999999997799</c:v>
                </c:pt>
                <c:pt idx="950">
                  <c:v>4.4999999999997797</c:v>
                </c:pt>
                <c:pt idx="951">
                  <c:v>4.5099999999997795</c:v>
                </c:pt>
                <c:pt idx="952">
                  <c:v>4.5199999999997793</c:v>
                </c:pt>
                <c:pt idx="953">
                  <c:v>4.5299999999997791</c:v>
                </c:pt>
                <c:pt idx="954">
                  <c:v>4.5399999999997789</c:v>
                </c:pt>
                <c:pt idx="955">
                  <c:v>4.5499999999997787</c:v>
                </c:pt>
                <c:pt idx="956">
                  <c:v>4.5599999999997785</c:v>
                </c:pt>
                <c:pt idx="957">
                  <c:v>4.5699999999997782</c:v>
                </c:pt>
                <c:pt idx="958">
                  <c:v>4.579999999999778</c:v>
                </c:pt>
                <c:pt idx="959">
                  <c:v>4.5899999999997778</c:v>
                </c:pt>
                <c:pt idx="960">
                  <c:v>4.5999999999997776</c:v>
                </c:pt>
                <c:pt idx="961">
                  <c:v>4.6099999999997774</c:v>
                </c:pt>
                <c:pt idx="962">
                  <c:v>4.6199999999997772</c:v>
                </c:pt>
                <c:pt idx="963">
                  <c:v>4.629999999999777</c:v>
                </c:pt>
                <c:pt idx="964">
                  <c:v>4.6399999999997767</c:v>
                </c:pt>
                <c:pt idx="965">
                  <c:v>4.6499999999997765</c:v>
                </c:pt>
                <c:pt idx="966">
                  <c:v>4.6599999999997763</c:v>
                </c:pt>
                <c:pt idx="967">
                  <c:v>4.6699999999997761</c:v>
                </c:pt>
                <c:pt idx="968">
                  <c:v>4.6799999999997759</c:v>
                </c:pt>
                <c:pt idx="969">
                  <c:v>4.6899999999997757</c:v>
                </c:pt>
                <c:pt idx="970">
                  <c:v>4.6999999999997755</c:v>
                </c:pt>
                <c:pt idx="971">
                  <c:v>4.7099999999997753</c:v>
                </c:pt>
                <c:pt idx="972">
                  <c:v>4.719999999999775</c:v>
                </c:pt>
                <c:pt idx="973">
                  <c:v>4.7299999999997748</c:v>
                </c:pt>
                <c:pt idx="974">
                  <c:v>4.7399999999997746</c:v>
                </c:pt>
                <c:pt idx="975">
                  <c:v>4.7499999999997744</c:v>
                </c:pt>
                <c:pt idx="976">
                  <c:v>4.7599999999997742</c:v>
                </c:pt>
                <c:pt idx="977">
                  <c:v>4.769999999999774</c:v>
                </c:pt>
                <c:pt idx="978">
                  <c:v>4.7799999999997738</c:v>
                </c:pt>
                <c:pt idx="979">
                  <c:v>4.7899999999997736</c:v>
                </c:pt>
                <c:pt idx="980">
                  <c:v>4.7999999999997733</c:v>
                </c:pt>
                <c:pt idx="981">
                  <c:v>4.8099999999997731</c:v>
                </c:pt>
                <c:pt idx="982">
                  <c:v>4.8199999999997729</c:v>
                </c:pt>
                <c:pt idx="983">
                  <c:v>4.8299999999997727</c:v>
                </c:pt>
                <c:pt idx="984">
                  <c:v>4.8399999999997725</c:v>
                </c:pt>
                <c:pt idx="985">
                  <c:v>4.8499999999997723</c:v>
                </c:pt>
                <c:pt idx="986">
                  <c:v>4.8599999999997721</c:v>
                </c:pt>
                <c:pt idx="987">
                  <c:v>4.8699999999997718</c:v>
                </c:pt>
                <c:pt idx="988">
                  <c:v>4.8799999999997716</c:v>
                </c:pt>
                <c:pt idx="989">
                  <c:v>4.8899999999997714</c:v>
                </c:pt>
                <c:pt idx="990">
                  <c:v>4.8999999999997712</c:v>
                </c:pt>
                <c:pt idx="991">
                  <c:v>4.909999999999771</c:v>
                </c:pt>
                <c:pt idx="992">
                  <c:v>4.9199999999997708</c:v>
                </c:pt>
                <c:pt idx="993">
                  <c:v>4.9299999999997706</c:v>
                </c:pt>
                <c:pt idx="994">
                  <c:v>4.9399999999997704</c:v>
                </c:pt>
                <c:pt idx="995">
                  <c:v>4.9499999999997701</c:v>
                </c:pt>
                <c:pt idx="996">
                  <c:v>4.9599999999997699</c:v>
                </c:pt>
                <c:pt idx="997">
                  <c:v>4.9699999999997697</c:v>
                </c:pt>
                <c:pt idx="998">
                  <c:v>4.9799999999997695</c:v>
                </c:pt>
                <c:pt idx="999">
                  <c:v>4.9899999999997693</c:v>
                </c:pt>
                <c:pt idx="1000">
                  <c:v>4.9999999999997691</c:v>
                </c:pt>
              </c:numCache>
            </c:numRef>
          </c:cat>
          <c:val>
            <c:numRef>
              <c:f>Sheet1!$B$2:$B$1002</c:f>
              <c:numCache>
                <c:formatCode>0.00</c:formatCode>
                <c:ptCount val="1001"/>
                <c:pt idx="0">
                  <c:v>6.6928509242841468E-3</c:v>
                </c:pt>
                <c:pt idx="1">
                  <c:v>6.7596605107125328E-3</c:v>
                </c:pt>
                <c:pt idx="2">
                  <c:v>6.8271324221374366E-3</c:v>
                </c:pt>
                <c:pt idx="3">
                  <c:v>6.8952731326454089E-3</c:v>
                </c:pt>
                <c:pt idx="4">
                  <c:v>6.9640891777613461E-3</c:v>
                </c:pt>
                <c:pt idx="5">
                  <c:v>7.0335871549944097E-3</c:v>
                </c:pt>
                <c:pt idx="6">
                  <c:v>7.1037737243880182E-3</c:v>
                </c:pt>
                <c:pt idx="7">
                  <c:v>7.174655609073966E-3</c:v>
                </c:pt>
                <c:pt idx="8">
                  <c:v>7.2462395958306502E-3</c:v>
                </c:pt>
                <c:pt idx="9">
                  <c:v>7.3185325356454351E-3</c:v>
                </c:pt>
                <c:pt idx="10">
                  <c:v>7.3915413442811762E-3</c:v>
                </c:pt>
                <c:pt idx="11">
                  <c:v>7.4652730028468813E-3</c:v>
                </c:pt>
                <c:pt idx="12">
                  <c:v>7.5397345583725758E-3</c:v>
                </c:pt>
                <c:pt idx="13">
                  <c:v>7.6149331243883303E-3</c:v>
                </c:pt>
                <c:pt idx="14">
                  <c:v>7.690875881507497E-3</c:v>
                </c:pt>
                <c:pt idx="15">
                  <c:v>7.7675700780141547E-3</c:v>
                </c:pt>
                <c:pt idx="16">
                  <c:v>7.8450230304547772E-3</c:v>
                </c:pt>
                <c:pt idx="17">
                  <c:v>7.9232421242341183E-3</c:v>
                </c:pt>
                <c:pt idx="18">
                  <c:v>8.0022348142153657E-3</c:v>
                </c:pt>
                <c:pt idx="19">
                  <c:v>8.0820086253245091E-3</c:v>
                </c:pt>
                <c:pt idx="20">
                  <c:v>8.162571153158998E-3</c:v>
                </c:pt>
                <c:pt idx="21">
                  <c:v>8.2439300646006564E-3</c:v>
                </c:pt>
                <c:pt idx="22">
                  <c:v>8.3260930984328657E-3</c:v>
                </c:pt>
                <c:pt idx="23">
                  <c:v>8.409068065962047E-3</c:v>
                </c:pt>
                <c:pt idx="24">
                  <c:v>8.4928628516434106E-3</c:v>
                </c:pt>
                <c:pt idx="25">
                  <c:v>8.5774854137110335E-3</c:v>
                </c:pt>
                <c:pt idx="26">
                  <c:v>8.6629437848122024E-3</c:v>
                </c:pt>
                <c:pt idx="27">
                  <c:v>8.749246072646091E-3</c:v>
                </c:pt>
                <c:pt idx="28">
                  <c:v>8.8364004606067328E-3</c:v>
                </c:pt>
                <c:pt idx="29">
                  <c:v>8.9244152084303231E-3</c:v>
                </c:pt>
                <c:pt idx="30">
                  <c:v>9.013298652846816E-3</c:v>
                </c:pt>
                <c:pt idx="31">
                  <c:v>9.103059208235861E-3</c:v>
                </c:pt>
                <c:pt idx="32">
                  <c:v>9.1937053672870601E-3</c:v>
                </c:pt>
                <c:pt idx="33">
                  <c:v>9.2852457016645278E-3</c:v>
                </c:pt>
                <c:pt idx="34">
                  <c:v>9.3776888626757992E-3</c:v>
                </c:pt>
                <c:pt idx="35">
                  <c:v>9.4710435819450409E-3</c:v>
                </c:pt>
                <c:pt idx="36">
                  <c:v>9.5653186720905895E-3</c:v>
                </c:pt>
                <c:pt idx="37">
                  <c:v>9.6605230274068067E-3</c:v>
                </c:pt>
                <c:pt idx="38">
                  <c:v>9.7566656245502495E-3</c:v>
                </c:pt>
                <c:pt idx="39">
                  <c:v>9.8537555232301455E-3</c:v>
                </c:pt>
                <c:pt idx="40">
                  <c:v>9.9518018669031878E-3</c:v>
                </c:pt>
                <c:pt idx="41">
                  <c:v>1.0050813883472608E-2</c:v>
                </c:pt>
                <c:pt idx="42">
                  <c:v>1.0150800885991561E-2</c:v>
                </c:pt>
                <c:pt idx="43">
                  <c:v>1.0251772273370789E-2</c:v>
                </c:pt>
                <c:pt idx="44">
                  <c:v>1.0353737531090559E-2</c:v>
                </c:pt>
                <c:pt idx="45">
                  <c:v>1.0456706231916867E-2</c:v>
                </c:pt>
                <c:pt idx="46">
                  <c:v>1.0560688036621906E-2</c:v>
                </c:pt>
                <c:pt idx="47">
                  <c:v>1.0665692694708764E-2</c:v>
                </c:pt>
                <c:pt idx="48">
                  <c:v>1.0771730045140376E-2</c:v>
                </c:pt>
                <c:pt idx="49">
                  <c:v>1.0878810017072664E-2</c:v>
                </c:pt>
                <c:pt idx="50">
                  <c:v>1.0986942630591906E-2</c:v>
                </c:pt>
                <c:pt idx="51">
                  <c:v>1.109613799745628E-2</c:v>
                </c:pt>
                <c:pt idx="52">
                  <c:v>1.1206406321841568E-2</c:v>
                </c:pt>
                <c:pt idx="53">
                  <c:v>1.1317757901091029E-2</c:v>
                </c:pt>
                <c:pt idx="54">
                  <c:v>1.1430203126469389E-2</c:v>
                </c:pt>
                <c:pt idx="55">
                  <c:v>1.1543752483920941E-2</c:v>
                </c:pt>
                <c:pt idx="56">
                  <c:v>1.1658416554831736E-2</c:v>
                </c:pt>
                <c:pt idx="57">
                  <c:v>1.1774206016795833E-2</c:v>
                </c:pt>
                <c:pt idx="58">
                  <c:v>1.1891131644385593E-2</c:v>
                </c:pt>
                <c:pt idx="59">
                  <c:v>1.2009204309925975E-2</c:v>
                </c:pt>
                <c:pt idx="60">
                  <c:v>1.2128434984272808E-2</c:v>
                </c:pt>
                <c:pt idx="61">
                  <c:v>1.2248834737595062E-2</c:v>
                </c:pt>
                <c:pt idx="62">
                  <c:v>1.2370414740160962E-2</c:v>
                </c:pt>
                <c:pt idx="63">
                  <c:v>1.2493186263128075E-2</c:v>
                </c:pt>
                <c:pt idx="64">
                  <c:v>1.2617160679337198E-2</c:v>
                </c:pt>
                <c:pt idx="65">
                  <c:v>1.2742349464110087E-2</c:v>
                </c:pt>
                <c:pt idx="66">
                  <c:v>1.2868764196050972E-2</c:v>
                </c:pt>
                <c:pt idx="67">
                  <c:v>1.2996416557851808E-2</c:v>
                </c:pt>
                <c:pt idx="68">
                  <c:v>1.3125318337101234E-2</c:v>
                </c:pt>
                <c:pt idx="69">
                  <c:v>1.3255481427097192E-2</c:v>
                </c:pt>
                <c:pt idx="70">
                  <c:v>1.3386917827663172E-2</c:v>
                </c:pt>
                <c:pt idx="71">
                  <c:v>1.3519639645968015E-2</c:v>
                </c:pt>
                <c:pt idx="72">
                  <c:v>1.3653659097349247E-2</c:v>
                </c:pt>
                <c:pt idx="73">
                  <c:v>1.3788988506139894E-2</c:v>
                </c:pt>
                <c:pt idx="74">
                  <c:v>1.3925640306498711E-2</c:v>
                </c:pt>
                <c:pt idx="75">
                  <c:v>1.4063627043243774E-2</c:v>
                </c:pt>
                <c:pt idx="76">
                  <c:v>1.4202961372689411E-2</c:v>
                </c:pt>
                <c:pt idx="77">
                  <c:v>1.4343656063486355E-2</c:v>
                </c:pt>
                <c:pt idx="78">
                  <c:v>1.4485723997465129E-2</c:v>
                </c:pt>
                <c:pt idx="79">
                  <c:v>1.4629178170482541E-2</c:v>
                </c:pt>
                <c:pt idx="80">
                  <c:v>1.477403169327126E-2</c:v>
                </c:pt>
                <c:pt idx="81">
                  <c:v>1.4920297792292384E-2</c:v>
                </c:pt>
                <c:pt idx="82">
                  <c:v>1.5067989810590975E-2</c:v>
                </c:pt>
                <c:pt idx="83">
                  <c:v>1.5217121208654436E-2</c:v>
                </c:pt>
                <c:pt idx="84">
                  <c:v>1.5367705565273669E-2</c:v>
                </c:pt>
                <c:pt idx="85">
                  <c:v>1.551975657840699E-2</c:v>
                </c:pt>
                <c:pt idx="86">
                  <c:v>1.5673288066046637E-2</c:v>
                </c:pt>
                <c:pt idx="87">
                  <c:v>1.5828313967087893E-2</c:v>
                </c:pt>
                <c:pt idx="88">
                  <c:v>1.5984848342200614E-2</c:v>
                </c:pt>
                <c:pt idx="89">
                  <c:v>1.6142905374703215E-2</c:v>
                </c:pt>
                <c:pt idx="90">
                  <c:v>1.6302499371438923E-2</c:v>
                </c:pt>
                <c:pt idx="91">
                  <c:v>1.6463644763654244E-2</c:v>
                </c:pt>
                <c:pt idx="92">
                  <c:v>1.6626356107879561E-2</c:v>
                </c:pt>
                <c:pt idx="93">
                  <c:v>1.6790648086811737E-2</c:v>
                </c:pt>
                <c:pt idx="94">
                  <c:v>1.6956535510198663E-2</c:v>
                </c:pt>
                <c:pt idx="95">
                  <c:v>1.7124033315725599E-2</c:v>
                </c:pt>
                <c:pt idx="96">
                  <c:v>1.7293156569903267E-2</c:v>
                </c:pt>
                <c:pt idx="97">
                  <c:v>1.7463920468957506E-2</c:v>
                </c:pt>
                <c:pt idx="98">
                  <c:v>1.7636340339720467E-2</c:v>
                </c:pt>
                <c:pt idx="99">
                  <c:v>1.7810431640523164E-2</c:v>
                </c:pt>
                <c:pt idx="100">
                  <c:v>1.79862099620893E-2</c:v>
                </c:pt>
                <c:pt idx="101">
                  <c:v>1.8163691028430233E-2</c:v>
                </c:pt>
                <c:pt idx="102">
                  <c:v>1.8342890697740977E-2</c:v>
                </c:pt>
                <c:pt idx="103">
                  <c:v>1.8523824963297072E-2</c:v>
                </c:pt>
                <c:pt idx="104">
                  <c:v>1.8706509954352239E-2</c:v>
                </c:pt>
                <c:pt idx="105">
                  <c:v>1.8890961937036661E-2</c:v>
                </c:pt>
                <c:pt idx="106">
                  <c:v>1.9077197315255742E-2</c:v>
                </c:pt>
                <c:pt idx="107">
                  <c:v>1.9265232631589232E-2</c:v>
                </c:pt>
                <c:pt idx="108">
                  <c:v>1.9455084568190558E-2</c:v>
                </c:pt>
                <c:pt idx="109">
                  <c:v>1.9646769947686198E-2</c:v>
                </c:pt>
                <c:pt idx="110">
                  <c:v>1.9840305734074977E-2</c:v>
                </c:pt>
                <c:pt idx="111">
                  <c:v>2.0035709033627107E-2</c:v>
                </c:pt>
                <c:pt idx="112">
                  <c:v>2.0232997095782815E-2</c:v>
                </c:pt>
                <c:pt idx="113">
                  <c:v>2.0432187314050401E-2</c:v>
                </c:pt>
                <c:pt idx="114">
                  <c:v>2.0633297226903553E-2</c:v>
                </c:pt>
                <c:pt idx="115">
                  <c:v>2.0836344518677753E-2</c:v>
                </c:pt>
                <c:pt idx="116">
                  <c:v>2.1041347020465576E-2</c:v>
                </c:pt>
                <c:pt idx="117">
                  <c:v>2.124832271101075E-2</c:v>
                </c:pt>
                <c:pt idx="118">
                  <c:v>2.1457289717600754E-2</c:v>
                </c:pt>
                <c:pt idx="119">
                  <c:v>2.1668266316957733E-2</c:v>
                </c:pt>
                <c:pt idx="120">
                  <c:v>2.1881270936127645E-2</c:v>
                </c:pt>
                <c:pt idx="121">
                  <c:v>2.2096322153367327E-2</c:v>
                </c:pt>
                <c:pt idx="122">
                  <c:v>2.2313438699029343E-2</c:v>
                </c:pt>
                <c:pt idx="123">
                  <c:v>2.2532639456444386E-2</c:v>
                </c:pt>
                <c:pt idx="124">
                  <c:v>2.2753943462801032E-2</c:v>
                </c:pt>
                <c:pt idx="125">
                  <c:v>2.2977369910022624E-2</c:v>
                </c:pt>
                <c:pt idx="126">
                  <c:v>2.3202938145641054E-2</c:v>
                </c:pt>
                <c:pt idx="127">
                  <c:v>2.3430667673667256E-2</c:v>
                </c:pt>
                <c:pt idx="128">
                  <c:v>2.366057815545812E-2</c:v>
                </c:pt>
                <c:pt idx="129">
                  <c:v>2.3892689410579631E-2</c:v>
                </c:pt>
                <c:pt idx="130">
                  <c:v>2.4127021417666039E-2</c:v>
                </c:pt>
                <c:pt idx="131">
                  <c:v>2.4363594315274649E-2</c:v>
                </c:pt>
                <c:pt idx="132">
                  <c:v>2.4602428402736208E-2</c:v>
                </c:pt>
                <c:pt idx="133">
                  <c:v>2.4843544141000422E-2</c:v>
                </c:pt>
                <c:pt idx="134">
                  <c:v>2.508696215347651E-2</c:v>
                </c:pt>
                <c:pt idx="135">
                  <c:v>2.5332703226868387E-2</c:v>
                </c:pt>
                <c:pt idx="136">
                  <c:v>2.5580788312004308E-2</c:v>
                </c:pt>
                <c:pt idx="137">
                  <c:v>2.5831238524660641E-2</c:v>
                </c:pt>
                <c:pt idx="138">
                  <c:v>2.6084075146379483E-2</c:v>
                </c:pt>
                <c:pt idx="139">
                  <c:v>2.6339319625279894E-2</c:v>
                </c:pt>
                <c:pt idx="140">
                  <c:v>2.6596993576862321E-2</c:v>
                </c:pt>
                <c:pt idx="141">
                  <c:v>2.6857118784806084E-2</c:v>
                </c:pt>
                <c:pt idx="142">
                  <c:v>2.711971720175943E-2</c:v>
                </c:pt>
                <c:pt idx="143">
                  <c:v>2.7384810950122032E-2</c:v>
                </c:pt>
                <c:pt idx="144">
                  <c:v>2.7652422322819444E-2</c:v>
                </c:pt>
                <c:pt idx="145">
                  <c:v>2.7922573784069284E-2</c:v>
                </c:pt>
                <c:pt idx="146">
                  <c:v>2.8195287970138795E-2</c:v>
                </c:pt>
                <c:pt idx="147">
                  <c:v>2.8470587690093429E-2</c:v>
                </c:pt>
                <c:pt idx="148">
                  <c:v>2.8748495926536118E-2</c:v>
                </c:pt>
                <c:pt idx="149">
                  <c:v>2.9029035836336869E-2</c:v>
                </c:pt>
                <c:pt idx="150">
                  <c:v>2.9312230751352378E-2</c:v>
                </c:pt>
                <c:pt idx="151">
                  <c:v>2.9598104179135203E-2</c:v>
                </c:pt>
                <c:pt idx="152">
                  <c:v>2.9886679803632205E-2</c:v>
                </c:pt>
                <c:pt idx="153">
                  <c:v>3.0177981485871867E-2</c:v>
                </c:pt>
                <c:pt idx="154">
                  <c:v>3.0472033264640038E-2</c:v>
                </c:pt>
                <c:pt idx="155">
                  <c:v>3.0768859357143845E-2</c:v>
                </c:pt>
                <c:pt idx="156">
                  <c:v>3.10684841596632E-2</c:v>
                </c:pt>
                <c:pt idx="157">
                  <c:v>3.1370932248189654E-2</c:v>
                </c:pt>
                <c:pt idx="158">
                  <c:v>3.1676228379052096E-2</c:v>
                </c:pt>
                <c:pt idx="159">
                  <c:v>3.1984397489528908E-2</c:v>
                </c:pt>
                <c:pt idx="160">
                  <c:v>3.2295464698446116E-2</c:v>
                </c:pt>
                <c:pt idx="161">
                  <c:v>3.2609455306761147E-2</c:v>
                </c:pt>
                <c:pt idx="162">
                  <c:v>3.2926394798131753E-2</c:v>
                </c:pt>
                <c:pt idx="163">
                  <c:v>3.3246308839469565E-2</c:v>
                </c:pt>
                <c:pt idx="164">
                  <c:v>3.3569223281477927E-2</c:v>
                </c:pt>
                <c:pt idx="165">
                  <c:v>3.3895164159173506E-2</c:v>
                </c:pt>
                <c:pt idx="166">
                  <c:v>3.4224157692391184E-2</c:v>
                </c:pt>
                <c:pt idx="167">
                  <c:v>3.455623028627177E-2</c:v>
                </c:pt>
                <c:pt idx="168">
                  <c:v>3.4891408531732039E-2</c:v>
                </c:pt>
                <c:pt idx="169">
                  <c:v>3.5229719205916638E-2</c:v>
                </c:pt>
                <c:pt idx="170">
                  <c:v>3.5571189272631275E-2</c:v>
                </c:pt>
                <c:pt idx="171">
                  <c:v>3.5915845882756751E-2</c:v>
                </c:pt>
                <c:pt idx="172">
                  <c:v>3.6263716374643332E-2</c:v>
                </c:pt>
                <c:pt idx="173">
                  <c:v>3.6614828274484826E-2</c:v>
                </c:pt>
                <c:pt idx="174">
                  <c:v>3.6969209296671926E-2</c:v>
                </c:pt>
                <c:pt idx="175">
                  <c:v>3.7326887344124295E-2</c:v>
                </c:pt>
                <c:pt idx="176">
                  <c:v>3.7687890508600698E-2</c:v>
                </c:pt>
                <c:pt idx="177">
                  <c:v>3.8052247070986818E-2</c:v>
                </c:pt>
                <c:pt idx="178">
                  <c:v>3.8419985501560047E-2</c:v>
                </c:pt>
                <c:pt idx="179">
                  <c:v>3.8791134460230643E-2</c:v>
                </c:pt>
                <c:pt idx="180">
                  <c:v>3.9165722796758902E-2</c:v>
                </c:pt>
                <c:pt idx="181">
                  <c:v>3.9543779550947442E-2</c:v>
                </c:pt>
                <c:pt idx="182">
                  <c:v>3.9925333952808222E-2</c:v>
                </c:pt>
                <c:pt idx="183">
                  <c:v>4.031041542270359E-2</c:v>
                </c:pt>
                <c:pt idx="184">
                  <c:v>4.0699053571460794E-2</c:v>
                </c:pt>
                <c:pt idx="185">
                  <c:v>4.1091278200459255E-2</c:v>
                </c:pt>
                <c:pt idx="186">
                  <c:v>4.1487119301690037E-2</c:v>
                </c:pt>
                <c:pt idx="187">
                  <c:v>4.188660705778683E-2</c:v>
                </c:pt>
                <c:pt idx="188">
                  <c:v>4.2289771842027861E-2</c:v>
                </c:pt>
                <c:pt idx="189">
                  <c:v>4.2696644218307919E-2</c:v>
                </c:pt>
                <c:pt idx="190">
                  <c:v>4.3107254941080059E-2</c:v>
                </c:pt>
                <c:pt idx="191">
                  <c:v>4.3521634955266057E-2</c:v>
                </c:pt>
                <c:pt idx="192">
                  <c:v>4.3939815396135125E-2</c:v>
                </c:pt>
                <c:pt idx="193">
                  <c:v>4.436182758915011E-2</c:v>
                </c:pt>
                <c:pt idx="194">
                  <c:v>4.4787703049780407E-2</c:v>
                </c:pt>
                <c:pt idx="195">
                  <c:v>4.5217473483281097E-2</c:v>
                </c:pt>
                <c:pt idx="196">
                  <c:v>4.5651170784437263E-2</c:v>
                </c:pt>
                <c:pt idx="197">
                  <c:v>4.6088827037273114E-2</c:v>
                </c:pt>
                <c:pt idx="198">
                  <c:v>4.6530474514724869E-2</c:v>
                </c:pt>
                <c:pt idx="199">
                  <c:v>4.6976145678276862E-2</c:v>
                </c:pt>
                <c:pt idx="200">
                  <c:v>4.7425873177560036E-2</c:v>
                </c:pt>
                <c:pt idx="201">
                  <c:v>4.787968984991206E-2</c:v>
                </c:pt>
                <c:pt idx="202">
                  <c:v>4.8337628719898329E-2</c:v>
                </c:pt>
                <c:pt idx="203">
                  <c:v>4.8799722998793038E-2</c:v>
                </c:pt>
                <c:pt idx="204">
                  <c:v>4.9266006084019626E-2</c:v>
                </c:pt>
                <c:pt idx="205">
                  <c:v>4.9736511558549627E-2</c:v>
                </c:pt>
                <c:pt idx="206">
                  <c:v>5.0211273190259351E-2</c:v>
                </c:pt>
                <c:pt idx="207">
                  <c:v>5.0690324931243418E-2</c:v>
                </c:pt>
                <c:pt idx="208">
                  <c:v>5.1173700917084328E-2</c:v>
                </c:pt>
                <c:pt idx="209">
                  <c:v>5.1661435466077439E-2</c:v>
                </c:pt>
                <c:pt idx="210">
                  <c:v>5.2153563078410257E-2</c:v>
                </c:pt>
                <c:pt idx="211">
                  <c:v>5.2650118435295358E-2</c:v>
                </c:pt>
                <c:pt idx="212">
                  <c:v>5.315113639805609E-2</c:v>
                </c:pt>
                <c:pt idx="213">
                  <c:v>5.3656652007164164E-2</c:v>
                </c:pt>
                <c:pt idx="214">
                  <c:v>5.4166700481228271E-2</c:v>
                </c:pt>
                <c:pt idx="215">
                  <c:v>5.4681317215932876E-2</c:v>
                </c:pt>
                <c:pt idx="216">
                  <c:v>5.5200537782926329E-2</c:v>
                </c:pt>
                <c:pt idx="217">
                  <c:v>5.5724397928657389E-2</c:v>
                </c:pt>
                <c:pt idx="218">
                  <c:v>5.6252933573159247E-2</c:v>
                </c:pt>
                <c:pt idx="219">
                  <c:v>5.6786180808780271E-2</c:v>
                </c:pt>
                <c:pt idx="220">
                  <c:v>5.7324175898860449E-2</c:v>
                </c:pt>
                <c:pt idx="221">
                  <c:v>5.7866955276352633E-2</c:v>
                </c:pt>
                <c:pt idx="222">
                  <c:v>5.8414555542387787E-2</c:v>
                </c:pt>
                <c:pt idx="223">
                  <c:v>5.8967013464783204E-2</c:v>
                </c:pt>
                <c:pt idx="224">
                  <c:v>5.9524365976492868E-2</c:v>
                </c:pt>
                <c:pt idx="225">
                  <c:v>6.0086650173998897E-2</c:v>
                </c:pt>
                <c:pt idx="226">
                  <c:v>6.0653903315643319E-2</c:v>
                </c:pt>
                <c:pt idx="227">
                  <c:v>6.1226162819899101E-2</c:v>
                </c:pt>
                <c:pt idx="228">
                  <c:v>6.180346626357959E-2</c:v>
                </c:pt>
                <c:pt idx="229">
                  <c:v>6.2385851379985299E-2</c:v>
                </c:pt>
                <c:pt idx="230">
                  <c:v>6.2973356056987312E-2</c:v>
                </c:pt>
                <c:pt idx="231">
                  <c:v>6.3566018335045993E-2</c:v>
                </c:pt>
                <c:pt idx="232">
                  <c:v>6.4163876405164577E-2</c:v>
                </c:pt>
                <c:pt idx="233">
                  <c:v>6.4766968606776068E-2</c:v>
                </c:pt>
                <c:pt idx="234">
                  <c:v>6.5375333425563065E-2</c:v>
                </c:pt>
                <c:pt idx="235">
                  <c:v>6.598900949120913E-2</c:v>
                </c:pt>
                <c:pt idx="236">
                  <c:v>6.6608035575080909E-2</c:v>
                </c:pt>
                <c:pt idx="237">
                  <c:v>6.7232450587840178E-2</c:v>
                </c:pt>
                <c:pt idx="238">
                  <c:v>6.7862293576984548E-2</c:v>
                </c:pt>
                <c:pt idx="239">
                  <c:v>6.8497603724316042E-2</c:v>
                </c:pt>
                <c:pt idx="240">
                  <c:v>6.9138420343336671E-2</c:v>
                </c:pt>
                <c:pt idx="241">
                  <c:v>6.9784782876569834E-2</c:v>
                </c:pt>
                <c:pt idx="242">
                  <c:v>7.043673089280672E-2</c:v>
                </c:pt>
                <c:pt idx="243">
                  <c:v>7.1094304084276708E-2</c:v>
                </c:pt>
                <c:pt idx="244">
                  <c:v>7.1757542263740773E-2</c:v>
                </c:pt>
                <c:pt idx="245">
                  <c:v>7.2426485361507045E-2</c:v>
                </c:pt>
                <c:pt idx="246">
                  <c:v>7.3101173422367424E-2</c:v>
                </c:pt>
                <c:pt idx="247">
                  <c:v>7.3781646602454398E-2</c:v>
                </c:pt>
                <c:pt idx="248">
                  <c:v>7.4467945166017083E-2</c:v>
                </c:pt>
                <c:pt idx="249">
                  <c:v>7.5160109482115517E-2</c:v>
                </c:pt>
                <c:pt idx="250">
                  <c:v>7.5858180021232333E-2</c:v>
                </c:pt>
                <c:pt idx="251">
                  <c:v>7.6562197351800837E-2</c:v>
                </c:pt>
                <c:pt idx="252">
                  <c:v>7.7272202136648455E-2</c:v>
                </c:pt>
                <c:pt idx="253">
                  <c:v>7.7988235129354835E-2</c:v>
                </c:pt>
                <c:pt idx="254">
                  <c:v>7.8710337170523573E-2</c:v>
                </c:pt>
                <c:pt idx="255">
                  <c:v>7.9438549183966603E-2</c:v>
                </c:pt>
                <c:pt idx="256">
                  <c:v>8.017291217280044E-2</c:v>
                </c:pt>
                <c:pt idx="257">
                  <c:v>8.0913467215453352E-2</c:v>
                </c:pt>
                <c:pt idx="258">
                  <c:v>8.1660255461582537E-2</c:v>
                </c:pt>
                <c:pt idx="259">
                  <c:v>8.2413318127900564E-2</c:v>
                </c:pt>
                <c:pt idx="260">
                  <c:v>8.3172696493910014E-2</c:v>
                </c:pt>
                <c:pt idx="261">
                  <c:v>8.3938431897545657E-2</c:v>
                </c:pt>
                <c:pt idx="262">
                  <c:v>8.4710565730723192E-2</c:v>
                </c:pt>
                <c:pt idx="263">
                  <c:v>8.5489139434793832E-2</c:v>
                </c:pt>
                <c:pt idx="264">
                  <c:v>8.6274194495903858E-2</c:v>
                </c:pt>
                <c:pt idx="265">
                  <c:v>8.7065772440258302E-2</c:v>
                </c:pt>
                <c:pt idx="266">
                  <c:v>8.7863914829288153E-2</c:v>
                </c:pt>
                <c:pt idx="267">
                  <c:v>8.8668663254720073E-2</c:v>
                </c:pt>
                <c:pt idx="268">
                  <c:v>8.9480059333548093E-2</c:v>
                </c:pt>
                <c:pt idx="269">
                  <c:v>9.0298144702906383E-2</c:v>
                </c:pt>
                <c:pt idx="270">
                  <c:v>9.1122961014842546E-2</c:v>
                </c:pt>
                <c:pt idx="271">
                  <c:v>9.1954549930990614E-2</c:v>
                </c:pt>
                <c:pt idx="272">
                  <c:v>9.2792953117143154E-2</c:v>
                </c:pt>
                <c:pt idx="273">
                  <c:v>9.3638212237721716E-2</c:v>
                </c:pt>
                <c:pt idx="274">
                  <c:v>9.449036895014519E-2</c:v>
                </c:pt>
                <c:pt idx="275">
                  <c:v>9.5349464899095251E-2</c:v>
                </c:pt>
                <c:pt idx="276">
                  <c:v>9.6215541710678462E-2</c:v>
                </c:pt>
                <c:pt idx="277">
                  <c:v>9.7088640986484398E-2</c:v>
                </c:pt>
                <c:pt idx="278">
                  <c:v>9.7968804297539278E-2</c:v>
                </c:pt>
                <c:pt idx="279">
                  <c:v>9.8856073178154577E-2</c:v>
                </c:pt>
                <c:pt idx="280">
                  <c:v>9.9750489119670216E-2</c:v>
                </c:pt>
                <c:pt idx="281">
                  <c:v>0.1006520935640918</c:v>
                </c:pt>
                <c:pt idx="282">
                  <c:v>0.10156092789762143</c:v>
                </c:pt>
                <c:pt idx="283">
                  <c:v>0.102477033444082</c:v>
                </c:pt>
                <c:pt idx="284">
                  <c:v>0.10340045145823409</c:v>
                </c:pt>
                <c:pt idx="285">
                  <c:v>0.10433122311898567</c:v>
                </c:pt>
                <c:pt idx="286">
                  <c:v>0.105269389522494</c:v>
                </c:pt>
                <c:pt idx="287">
                  <c:v>0.10621499167515963</c:v>
                </c:pt>
                <c:pt idx="288">
                  <c:v>0.10716807048651211</c:v>
                </c:pt>
                <c:pt idx="289">
                  <c:v>0.10812866676198736</c:v>
                </c:pt>
                <c:pt idx="290">
                  <c:v>0.10909682119559658</c:v>
                </c:pt>
                <c:pt idx="291">
                  <c:v>0.11007257436248649</c:v>
                </c:pt>
                <c:pt idx="292">
                  <c:v>0.11105596671139091</c:v>
                </c:pt>
                <c:pt idx="293">
                  <c:v>0.11204703855697348</c:v>
                </c:pt>
                <c:pt idx="294">
                  <c:v>0.11304583007206201</c:v>
                </c:pt>
                <c:pt idx="295">
                  <c:v>0.11405238127977374</c:v>
                </c:pt>
                <c:pt idx="296">
                  <c:v>0.11506673204553254</c:v>
                </c:pt>
                <c:pt idx="297">
                  <c:v>0.1160889220689774</c:v>
                </c:pt>
                <c:pt idx="298">
                  <c:v>0.11711899087576293</c:v>
                </c:pt>
                <c:pt idx="299">
                  <c:v>0.11815697780925179</c:v>
                </c:pt>
                <c:pt idx="300">
                  <c:v>0.11920292202209966</c:v>
                </c:pt>
                <c:pt idx="301">
                  <c:v>0.12025686246773278</c:v>
                </c:pt>
                <c:pt idx="302">
                  <c:v>0.12131883789171867</c:v>
                </c:pt>
                <c:pt idx="303">
                  <c:v>0.12238888682303053</c:v>
                </c:pt>
                <c:pt idx="304">
                  <c:v>0.12346704756520552</c:v>
                </c:pt>
                <c:pt idx="305">
                  <c:v>0.12455335818739781</c:v>
                </c:pt>
                <c:pt idx="306">
                  <c:v>0.12564785651532692</c:v>
                </c:pt>
                <c:pt idx="307">
                  <c:v>0.12675058012212193</c:v>
                </c:pt>
                <c:pt idx="308">
                  <c:v>0.12786156631906231</c:v>
                </c:pt>
                <c:pt idx="309">
                  <c:v>0.12898085214621655</c:v>
                </c:pt>
                <c:pt idx="310">
                  <c:v>0.13010847436297857</c:v>
                </c:pt>
                <c:pt idx="311">
                  <c:v>0.1312444694385039</c:v>
                </c:pt>
                <c:pt idx="312">
                  <c:v>0.13238887354204582</c:v>
                </c:pt>
                <c:pt idx="313">
                  <c:v>0.13354172253319274</c:v>
                </c:pt>
                <c:pt idx="314">
                  <c:v>0.13470305195200824</c:v>
                </c:pt>
                <c:pt idx="315">
                  <c:v>0.13587289700907426</c:v>
                </c:pt>
                <c:pt idx="316">
                  <c:v>0.13705129257543949</c:v>
                </c:pt>
                <c:pt idx="317">
                  <c:v>0.13823827317247375</c:v>
                </c:pt>
                <c:pt idx="318">
                  <c:v>0.13943387296162962</c:v>
                </c:pt>
                <c:pt idx="319">
                  <c:v>0.14063812573411358</c:v>
                </c:pt>
                <c:pt idx="320">
                  <c:v>0.14185106490046706</c:v>
                </c:pt>
                <c:pt idx="321">
                  <c:v>0.14307272348005992</c:v>
                </c:pt>
                <c:pt idx="322">
                  <c:v>0.14430313409049769</c:v>
                </c:pt>
                <c:pt idx="323">
                  <c:v>0.1455423289369441</c:v>
                </c:pt>
                <c:pt idx="324">
                  <c:v>0.14679033980136105</c:v>
                </c:pt>
                <c:pt idx="325">
                  <c:v>0.14804719803166799</c:v>
                </c:pt>
                <c:pt idx="326">
                  <c:v>0.14931293453082212</c:v>
                </c:pt>
                <c:pt idx="327">
                  <c:v>0.15058757974582215</c:v>
                </c:pt>
                <c:pt idx="328">
                  <c:v>0.15187116365663736</c:v>
                </c:pt>
                <c:pt idx="329">
                  <c:v>0.15316371576506407</c:v>
                </c:pt>
                <c:pt idx="330">
                  <c:v>0.15446526508351247</c:v>
                </c:pt>
                <c:pt idx="331">
                  <c:v>0.155775840123725</c:v>
                </c:pt>
                <c:pt idx="332">
                  <c:v>0.15709546888543019</c:v>
                </c:pt>
                <c:pt idx="333">
                  <c:v>0.15842417884493312</c:v>
                </c:pt>
                <c:pt idx="334">
                  <c:v>0.15976199694364621</c:v>
                </c:pt>
                <c:pt idx="335">
                  <c:v>0.16110894957656224</c:v>
                </c:pt>
                <c:pt idx="336">
                  <c:v>0.16246506258067292</c:v>
                </c:pt>
                <c:pt idx="337">
                  <c:v>0.16383036122333561</c:v>
                </c:pt>
                <c:pt idx="338">
                  <c:v>0.16520487019059113</c:v>
                </c:pt>
                <c:pt idx="339">
                  <c:v>0.16658861357543603</c:v>
                </c:pt>
                <c:pt idx="340">
                  <c:v>0.16798161486605173</c:v>
                </c:pt>
                <c:pt idx="341">
                  <c:v>0.16938389693399478</c:v>
                </c:pt>
                <c:pt idx="342">
                  <c:v>0.1707954820223504</c:v>
                </c:pt>
                <c:pt idx="343">
                  <c:v>0.17221639173385353</c:v>
                </c:pt>
                <c:pt idx="344">
                  <c:v>0.17364664701898064</c:v>
                </c:pt>
                <c:pt idx="345">
                  <c:v>0.17508626816401524</c:v>
                </c:pt>
                <c:pt idx="346">
                  <c:v>0.17653527477909198</c:v>
                </c:pt>
                <c:pt idx="347">
                  <c:v>0.1779936857862216</c:v>
                </c:pt>
                <c:pt idx="348">
                  <c:v>0.17946151940730176</c:v>
                </c:pt>
                <c:pt idx="349">
                  <c:v>0.18093879315211681</c:v>
                </c:pt>
                <c:pt idx="350">
                  <c:v>0.18242552380633095</c:v>
                </c:pt>
                <c:pt idx="351">
                  <c:v>0.18392172741947874</c:v>
                </c:pt>
                <c:pt idx="352">
                  <c:v>0.18542741929295656</c:v>
                </c:pt>
                <c:pt idx="353">
                  <c:v>0.18694261396802053</c:v>
                </c:pt>
                <c:pt idx="354">
                  <c:v>0.18846732521379345</c:v>
                </c:pt>
                <c:pt idx="355">
                  <c:v>0.19000156601528681</c:v>
                </c:pt>
                <c:pt idx="356">
                  <c:v>0.19154534856144115</c:v>
                </c:pt>
                <c:pt idx="357">
                  <c:v>0.19309868423318993</c:v>
                </c:pt>
                <c:pt idx="358">
                  <c:v>0.19466158359155125</c:v>
                </c:pt>
                <c:pt idx="359">
                  <c:v>0.19623405636575231</c:v>
                </c:pt>
                <c:pt idx="360">
                  <c:v>0.19781611144139127</c:v>
                </c:pt>
                <c:pt idx="361">
                  <c:v>0.19940775684864134</c:v>
                </c:pt>
                <c:pt idx="362">
                  <c:v>0.20100899975050207</c:v>
                </c:pt>
                <c:pt idx="363">
                  <c:v>0.20261984643110298</c:v>
                </c:pt>
                <c:pt idx="364">
                  <c:v>0.20424030228406412</c:v>
                </c:pt>
                <c:pt idx="365">
                  <c:v>0.20587037180091955</c:v>
                </c:pt>
                <c:pt idx="366">
                  <c:v>0.20751005855960769</c:v>
                </c:pt>
                <c:pt idx="367">
                  <c:v>0.20915936521303521</c:v>
                </c:pt>
                <c:pt idx="368">
                  <c:v>0.21081829347771888</c:v>
                </c:pt>
                <c:pt idx="369">
                  <c:v>0.21248684412251073</c:v>
                </c:pt>
                <c:pt idx="370">
                  <c:v>0.21416501695741277</c:v>
                </c:pt>
                <c:pt idx="371">
                  <c:v>0.21585281082248581</c:v>
                </c:pt>
                <c:pt idx="372">
                  <c:v>0.2175502235768586</c:v>
                </c:pt>
                <c:pt idx="373">
                  <c:v>0.21925725208784266</c:v>
                </c:pt>
                <c:pt idx="374">
                  <c:v>0.22097389222015856</c:v>
                </c:pt>
                <c:pt idx="375">
                  <c:v>0.22270013882527942</c:v>
                </c:pt>
                <c:pt idx="376">
                  <c:v>0.22443598573089699</c:v>
                </c:pt>
                <c:pt idx="377">
                  <c:v>0.22618142573051644</c:v>
                </c:pt>
                <c:pt idx="378">
                  <c:v>0.22793645057318637</c:v>
                </c:pt>
                <c:pt idx="379">
                  <c:v>0.2297010509533681</c:v>
                </c:pt>
                <c:pt idx="380">
                  <c:v>0.23147521650095215</c:v>
                </c:pt>
                <c:pt idx="381">
                  <c:v>0.23325893577142681</c:v>
                </c:pt>
                <c:pt idx="382">
                  <c:v>0.23505219623620471</c:v>
                </c:pt>
                <c:pt idx="383">
                  <c:v>0.23685498427311388</c:v>
                </c:pt>
                <c:pt idx="384">
                  <c:v>0.23866728515705876</c:v>
                </c:pt>
                <c:pt idx="385">
                  <c:v>0.24048908305085795</c:v>
                </c:pt>
                <c:pt idx="386">
                  <c:v>0.24232036099626397</c:v>
                </c:pt>
                <c:pt idx="387">
                  <c:v>0.2441611009051716</c:v>
                </c:pt>
                <c:pt idx="388">
                  <c:v>0.24601128355102039</c:v>
                </c:pt>
                <c:pt idx="389">
                  <c:v>0.24787088856039821</c:v>
                </c:pt>
                <c:pt idx="390">
                  <c:v>0.24973989440485056</c:v>
                </c:pt>
                <c:pt idx="391">
                  <c:v>0.25161827839290379</c:v>
                </c:pt>
                <c:pt idx="392">
                  <c:v>0.25350601666230571</c:v>
                </c:pt>
                <c:pt idx="393">
                  <c:v>0.25540308417249175</c:v>
                </c:pt>
                <c:pt idx="394">
                  <c:v>0.25730945469728184</c:v>
                </c:pt>
                <c:pt idx="395">
                  <c:v>0.25922510081781341</c:v>
                </c:pt>
                <c:pt idx="396">
                  <c:v>0.2611499939157183</c:v>
                </c:pt>
                <c:pt idx="397">
                  <c:v>0.26308410416654687</c:v>
                </c:pt>
                <c:pt idx="398">
                  <c:v>0.26502740053344814</c:v>
                </c:pt>
                <c:pt idx="399">
                  <c:v>0.26697985076110925</c:v>
                </c:pt>
                <c:pt idx="400">
                  <c:v>0.26894142136996174</c:v>
                </c:pt>
                <c:pt idx="401">
                  <c:v>0.27091207765066</c:v>
                </c:pt>
                <c:pt idx="402">
                  <c:v>0.27289178365883682</c:v>
                </c:pt>
                <c:pt idx="403">
                  <c:v>0.27488050221014315</c:v>
                </c:pt>
                <c:pt idx="404">
                  <c:v>0.27687819487557624</c:v>
                </c:pt>
                <c:pt idx="405">
                  <c:v>0.27888482197710279</c:v>
                </c:pt>
                <c:pt idx="406">
                  <c:v>0.28090034258358187</c:v>
                </c:pt>
                <c:pt idx="407">
                  <c:v>0.28292471450699308</c:v>
                </c:pt>
                <c:pt idx="408">
                  <c:v>0.28495789429897567</c:v>
                </c:pt>
                <c:pt idx="409">
                  <c:v>0.28699983724768363</c:v>
                </c:pt>
                <c:pt idx="410">
                  <c:v>0.28905049737496119</c:v>
                </c:pt>
                <c:pt idx="411">
                  <c:v>0.29110982743384511</c:v>
                </c:pt>
                <c:pt idx="412">
                  <c:v>0.29317777890639729</c:v>
                </c:pt>
                <c:pt idx="413">
                  <c:v>0.29525430200187369</c:v>
                </c:pt>
                <c:pt idx="414">
                  <c:v>0.29733934565523307</c:v>
                </c:pt>
                <c:pt idx="415">
                  <c:v>0.29943285752599152</c:v>
                </c:pt>
                <c:pt idx="416">
                  <c:v>0.3015347839974255</c:v>
                </c:pt>
                <c:pt idx="417">
                  <c:v>0.30364507017613002</c:v>
                </c:pt>
                <c:pt idx="418">
                  <c:v>0.30576365989193349</c:v>
                </c:pt>
                <c:pt idx="419">
                  <c:v>0.30789049569817573</c:v>
                </c:pt>
                <c:pt idx="420">
                  <c:v>0.3100255188723513</c:v>
                </c:pt>
                <c:pt idx="421">
                  <c:v>0.31216866941712323</c:v>
                </c:pt>
                <c:pt idx="422">
                  <c:v>0.31431988606170969</c:v>
                </c:pt>
                <c:pt idx="423">
                  <c:v>0.31647910626364772</c:v>
                </c:pt>
                <c:pt idx="424">
                  <c:v>0.31864626621093767</c:v>
                </c:pt>
                <c:pt idx="425">
                  <c:v>0.32082130082457011</c:v>
                </c:pt>
                <c:pt idx="426">
                  <c:v>0.32300414376143999</c:v>
                </c:pt>
                <c:pt idx="427">
                  <c:v>0.32519472741764932</c:v>
                </c:pt>
                <c:pt idx="428">
                  <c:v>0.32739298293220226</c:v>
                </c:pt>
                <c:pt idx="429">
                  <c:v>0.32959884019109398</c:v>
                </c:pt>
                <c:pt idx="430">
                  <c:v>0.33181222783179631</c:v>
                </c:pt>
                <c:pt idx="431">
                  <c:v>0.33403307324814208</c:v>
                </c:pt>
                <c:pt idx="432">
                  <c:v>0.33626130259560955</c:v>
                </c:pt>
                <c:pt idx="433">
                  <c:v>0.33849684079700965</c:v>
                </c:pt>
                <c:pt idx="434">
                  <c:v>0.34073961154857657</c:v>
                </c:pt>
                <c:pt idx="435">
                  <c:v>0.34298953732646303</c:v>
                </c:pt>
                <c:pt idx="436">
                  <c:v>0.34524653939364247</c:v>
                </c:pt>
                <c:pt idx="437">
                  <c:v>0.34751053780721713</c:v>
                </c:pt>
                <c:pt idx="438">
                  <c:v>0.34978145142613448</c:v>
                </c:pt>
                <c:pt idx="439">
                  <c:v>0.35205919791931117</c:v>
                </c:pt>
                <c:pt idx="440">
                  <c:v>0.35434369377416586</c:v>
                </c:pt>
                <c:pt idx="441">
                  <c:v>0.35663485430555941</c:v>
                </c:pt>
                <c:pt idx="442">
                  <c:v>0.35893259366514402</c:v>
                </c:pt>
                <c:pt idx="443">
                  <c:v>0.36123682485111902</c:v>
                </c:pt>
                <c:pt idx="444">
                  <c:v>0.36354745971839447</c:v>
                </c:pt>
                <c:pt idx="445">
                  <c:v>0.36586440898916006</c:v>
                </c:pt>
                <c:pt idx="446">
                  <c:v>0.36818758226385895</c:v>
                </c:pt>
                <c:pt idx="447">
                  <c:v>0.37051688803256566</c:v>
                </c:pt>
                <c:pt idx="448">
                  <c:v>0.37285223368676484</c:v>
                </c:pt>
                <c:pt idx="449">
                  <c:v>0.37519352553153101</c:v>
                </c:pt>
                <c:pt idx="450">
                  <c:v>0.37754066879810566</c:v>
                </c:pt>
                <c:pt idx="451">
                  <c:v>0.37989356765687005</c:v>
                </c:pt>
                <c:pt idx="452">
                  <c:v>0.38225212523071106</c:v>
                </c:pt>
                <c:pt idx="453">
                  <c:v>0.38461624360877777</c:v>
                </c:pt>
                <c:pt idx="454">
                  <c:v>0.38698582386062441</c:v>
                </c:pt>
                <c:pt idx="455">
                  <c:v>0.38936076605073777</c:v>
                </c:pt>
                <c:pt idx="456">
                  <c:v>0.39174096925344526</c:v>
                </c:pt>
                <c:pt idx="457">
                  <c:v>0.39412633156819898</c:v>
                </c:pt>
                <c:pt idx="458">
                  <c:v>0.39651675013523319</c:v>
                </c:pt>
                <c:pt idx="459">
                  <c:v>0.39891212115158964</c:v>
                </c:pt>
                <c:pt idx="460">
                  <c:v>0.40131233988750736</c:v>
                </c:pt>
                <c:pt idx="461">
                  <c:v>0.40371730070317152</c:v>
                </c:pt>
                <c:pt idx="462">
                  <c:v>0.40612689706581651</c:v>
                </c:pt>
                <c:pt idx="463">
                  <c:v>0.40854102156717903</c:v>
                </c:pt>
                <c:pt idx="464">
                  <c:v>0.41095956594129396</c:v>
                </c:pt>
                <c:pt idx="465">
                  <c:v>0.41338242108262896</c:v>
                </c:pt>
                <c:pt idx="466">
                  <c:v>0.41580947706455151</c:v>
                </c:pt>
                <c:pt idx="467">
                  <c:v>0.4182406231581226</c:v>
                </c:pt>
                <c:pt idx="468">
                  <c:v>0.42067574785120937</c:v>
                </c:pt>
                <c:pt idx="469">
                  <c:v>0.4231147388679124</c:v>
                </c:pt>
                <c:pt idx="470">
                  <c:v>0.42555748318829972</c:v>
                </c:pt>
                <c:pt idx="471">
                  <c:v>0.42800386706844007</c:v>
                </c:pt>
                <c:pt idx="472">
                  <c:v>0.43045377606072954</c:v>
                </c:pt>
                <c:pt idx="473">
                  <c:v>0.4329070950345042</c:v>
                </c:pt>
                <c:pt idx="474">
                  <c:v>0.43536370819692927</c:v>
                </c:pt>
                <c:pt idx="475">
                  <c:v>0.4378234991141603</c:v>
                </c:pt>
                <c:pt idx="476">
                  <c:v>0.44028635073276545</c:v>
                </c:pt>
                <c:pt idx="477">
                  <c:v>0.44275214540140279</c:v>
                </c:pt>
                <c:pt idx="478">
                  <c:v>0.44522076489274354</c:v>
                </c:pt>
                <c:pt idx="479">
                  <c:v>0.44769209042563296</c:v>
                </c:pt>
                <c:pt idx="480">
                  <c:v>0.4501660026874803</c:v>
                </c:pt>
                <c:pt idx="481">
                  <c:v>0.45264238185686889</c:v>
                </c:pt>
                <c:pt idx="482">
                  <c:v>0.45512110762637803</c:v>
                </c:pt>
                <c:pt idx="483">
                  <c:v>0.45760205922560715</c:v>
                </c:pt>
                <c:pt idx="484">
                  <c:v>0.46008511544439235</c:v>
                </c:pt>
                <c:pt idx="485">
                  <c:v>0.46257015465620849</c:v>
                </c:pt>
                <c:pt idx="486">
                  <c:v>0.46505705484174353</c:v>
                </c:pt>
                <c:pt idx="487">
                  <c:v>0.46754569361263926</c:v>
                </c:pt>
                <c:pt idx="488">
                  <c:v>0.47003594823538625</c:v>
                </c:pt>
                <c:pt idx="489">
                  <c:v>0.47252769565536418</c:v>
                </c:pt>
                <c:pt idx="490">
                  <c:v>0.47502081252101791</c:v>
                </c:pt>
                <c:pt idx="491">
                  <c:v>0.47751517520815778</c:v>
                </c:pt>
                <c:pt idx="492">
                  <c:v>0.48001065984437608</c:v>
                </c:pt>
                <c:pt idx="493">
                  <c:v>0.48250714233356806</c:v>
                </c:pt>
                <c:pt idx="494">
                  <c:v>0.48500449838054771</c:v>
                </c:pt>
                <c:pt idx="495">
                  <c:v>0.48750260351574748</c:v>
                </c:pt>
                <c:pt idx="496">
                  <c:v>0.49000133311999239</c:v>
                </c:pt>
                <c:pt idx="497">
                  <c:v>0.49250056244933743</c:v>
                </c:pt>
                <c:pt idx="498">
                  <c:v>0.49500016665995805</c:v>
                </c:pt>
                <c:pt idx="499">
                  <c:v>0.4975000208330827</c:v>
                </c:pt>
                <c:pt idx="500">
                  <c:v>0.49999999999995781</c:v>
                </c:pt>
                <c:pt idx="501">
                  <c:v>0.50249997916683276</c:v>
                </c:pt>
                <c:pt idx="502">
                  <c:v>0.50499983333995746</c:v>
                </c:pt>
                <c:pt idx="503">
                  <c:v>0.50749943755057814</c:v>
                </c:pt>
                <c:pt idx="504">
                  <c:v>0.50999866687992323</c:v>
                </c:pt>
                <c:pt idx="505">
                  <c:v>0.51249739648416814</c:v>
                </c:pt>
                <c:pt idx="506">
                  <c:v>0.51499550161936791</c:v>
                </c:pt>
                <c:pt idx="507">
                  <c:v>0.51749285766634756</c:v>
                </c:pt>
                <c:pt idx="508">
                  <c:v>0.51998934015553966</c:v>
                </c:pt>
                <c:pt idx="509">
                  <c:v>0.52248482479175795</c:v>
                </c:pt>
                <c:pt idx="510">
                  <c:v>0.52497918747889782</c:v>
                </c:pt>
                <c:pt idx="511">
                  <c:v>0.52747230434455161</c:v>
                </c:pt>
                <c:pt idx="512">
                  <c:v>0.52996405176452965</c:v>
                </c:pt>
                <c:pt idx="513">
                  <c:v>0.53245430638727675</c:v>
                </c:pt>
                <c:pt idx="514">
                  <c:v>0.53494294515817253</c:v>
                </c:pt>
                <c:pt idx="515">
                  <c:v>0.53742984534370764</c:v>
                </c:pt>
                <c:pt idx="516">
                  <c:v>0.53991488455552372</c:v>
                </c:pt>
                <c:pt idx="517">
                  <c:v>0.54239794077430903</c:v>
                </c:pt>
                <c:pt idx="518">
                  <c:v>0.54487889237353815</c:v>
                </c:pt>
                <c:pt idx="519">
                  <c:v>0.5473576181430474</c:v>
                </c:pt>
                <c:pt idx="520">
                  <c:v>0.5498339973124361</c:v>
                </c:pt>
                <c:pt idx="521">
                  <c:v>0.55230790957428344</c:v>
                </c:pt>
                <c:pt idx="522">
                  <c:v>0.55477923510717309</c:v>
                </c:pt>
                <c:pt idx="523">
                  <c:v>0.55724785459851389</c:v>
                </c:pt>
                <c:pt idx="524">
                  <c:v>0.55971364926715139</c:v>
                </c:pt>
                <c:pt idx="525">
                  <c:v>0.56217650088575655</c:v>
                </c:pt>
                <c:pt idx="526">
                  <c:v>0.56463629180298758</c:v>
                </c:pt>
                <c:pt idx="527">
                  <c:v>0.56709290496541287</c:v>
                </c:pt>
                <c:pt idx="528">
                  <c:v>0.56954622393918763</c:v>
                </c:pt>
                <c:pt idx="529">
                  <c:v>0.57199613293147733</c:v>
                </c:pt>
                <c:pt idx="530">
                  <c:v>0.57444251681161773</c:v>
                </c:pt>
                <c:pt idx="531">
                  <c:v>0.57688526113200511</c:v>
                </c:pt>
                <c:pt idx="532">
                  <c:v>0.57932425214870831</c:v>
                </c:pt>
                <c:pt idx="533">
                  <c:v>0.58175937684179513</c:v>
                </c:pt>
                <c:pt idx="534">
                  <c:v>0.58419052293536633</c:v>
                </c:pt>
                <c:pt idx="535">
                  <c:v>0.58661757891728916</c:v>
                </c:pt>
                <c:pt idx="536">
                  <c:v>0.58904043405862427</c:v>
                </c:pt>
                <c:pt idx="537">
                  <c:v>0.59145897843273931</c:v>
                </c:pt>
                <c:pt idx="538">
                  <c:v>0.593873102934102</c:v>
                </c:pt>
                <c:pt idx="539">
                  <c:v>0.59628269929674715</c:v>
                </c:pt>
                <c:pt idx="540">
                  <c:v>0.59868766011241148</c:v>
                </c:pt>
                <c:pt idx="541">
                  <c:v>0.60108787884832937</c:v>
                </c:pt>
                <c:pt idx="542">
                  <c:v>0.60348324986468593</c:v>
                </c:pt>
                <c:pt idx="543">
                  <c:v>0.6058736684317203</c:v>
                </c:pt>
                <c:pt idx="544">
                  <c:v>0.60825903074647425</c:v>
                </c:pt>
                <c:pt idx="545">
                  <c:v>0.61063923394918196</c:v>
                </c:pt>
                <c:pt idx="546">
                  <c:v>0.61301417613929543</c:v>
                </c:pt>
                <c:pt idx="547">
                  <c:v>0.61538375639114229</c:v>
                </c:pt>
                <c:pt idx="548">
                  <c:v>0.61774787476920912</c:v>
                </c:pt>
                <c:pt idx="549">
                  <c:v>0.62010643234305041</c:v>
                </c:pt>
                <c:pt idx="550">
                  <c:v>0.62245933120181496</c:v>
                </c:pt>
                <c:pt idx="551">
                  <c:v>0.62480647446838966</c:v>
                </c:pt>
                <c:pt idx="552">
                  <c:v>0.62714776631315616</c:v>
                </c:pt>
                <c:pt idx="553">
                  <c:v>0.62948311196735551</c:v>
                </c:pt>
                <c:pt idx="554">
                  <c:v>0.63181241773606245</c:v>
                </c:pt>
                <c:pt idx="555">
                  <c:v>0.63413559101076156</c:v>
                </c:pt>
                <c:pt idx="556">
                  <c:v>0.63645254028152731</c:v>
                </c:pt>
                <c:pt idx="557">
                  <c:v>0.63876317514880299</c:v>
                </c:pt>
                <c:pt idx="558">
                  <c:v>0.64106740633477832</c:v>
                </c:pt>
                <c:pt idx="559">
                  <c:v>0.64336514569436298</c:v>
                </c:pt>
                <c:pt idx="560">
                  <c:v>0.64565630622575687</c:v>
                </c:pt>
                <c:pt idx="561">
                  <c:v>0.64794080208061178</c:v>
                </c:pt>
                <c:pt idx="562">
                  <c:v>0.65021854857378869</c:v>
                </c:pt>
                <c:pt idx="563">
                  <c:v>0.6524894621927062</c:v>
                </c:pt>
                <c:pt idx="564">
                  <c:v>0.65475346060628115</c:v>
                </c:pt>
                <c:pt idx="565">
                  <c:v>0.65701046267346086</c:v>
                </c:pt>
                <c:pt idx="566">
                  <c:v>0.6592603884513476</c:v>
                </c:pt>
                <c:pt idx="567">
                  <c:v>0.66150315920291469</c:v>
                </c:pt>
                <c:pt idx="568">
                  <c:v>0.66373869740431513</c:v>
                </c:pt>
                <c:pt idx="569">
                  <c:v>0.66596692675178282</c:v>
                </c:pt>
                <c:pt idx="570">
                  <c:v>0.66818777216812875</c:v>
                </c:pt>
                <c:pt idx="571">
                  <c:v>0.67040115980883141</c:v>
                </c:pt>
                <c:pt idx="572">
                  <c:v>0.6726070170677233</c:v>
                </c:pt>
                <c:pt idx="573">
                  <c:v>0.67480527258227663</c:v>
                </c:pt>
                <c:pt idx="574">
                  <c:v>0.67699585623848613</c:v>
                </c:pt>
                <c:pt idx="575">
                  <c:v>0.67917869917535623</c:v>
                </c:pt>
                <c:pt idx="576">
                  <c:v>0.681353733788989</c:v>
                </c:pt>
                <c:pt idx="577">
                  <c:v>0.68352089373627922</c:v>
                </c:pt>
                <c:pt idx="578">
                  <c:v>0.68568011393821748</c:v>
                </c:pt>
                <c:pt idx="579">
                  <c:v>0.68783133058280421</c:v>
                </c:pt>
                <c:pt idx="580">
                  <c:v>0.68997448112757642</c:v>
                </c:pt>
                <c:pt idx="581">
                  <c:v>0.69210950430175233</c:v>
                </c:pt>
                <c:pt idx="582">
                  <c:v>0.69423634010799484</c:v>
                </c:pt>
                <c:pt idx="583">
                  <c:v>0.69635492982379854</c:v>
                </c:pt>
                <c:pt idx="584">
                  <c:v>0.69846521600250333</c:v>
                </c:pt>
                <c:pt idx="585">
                  <c:v>0.7005671424739377</c:v>
                </c:pt>
                <c:pt idx="586">
                  <c:v>0.70266065434469627</c:v>
                </c:pt>
                <c:pt idx="587">
                  <c:v>0.70474569799805609</c:v>
                </c:pt>
                <c:pt idx="588">
                  <c:v>0.70682222109353265</c:v>
                </c:pt>
                <c:pt idx="589">
                  <c:v>0.70889017256608522</c:v>
                </c:pt>
                <c:pt idx="590">
                  <c:v>0.71094950262496936</c:v>
                </c:pt>
                <c:pt idx="591">
                  <c:v>0.7130001627522472</c:v>
                </c:pt>
                <c:pt idx="592">
                  <c:v>0.71504210570095539</c:v>
                </c:pt>
                <c:pt idx="593">
                  <c:v>0.71707528549293842</c:v>
                </c:pt>
                <c:pt idx="594">
                  <c:v>0.71909965741634985</c:v>
                </c:pt>
                <c:pt idx="595">
                  <c:v>0.72111517802282921</c:v>
                </c:pt>
                <c:pt idx="596">
                  <c:v>0.7231218051243562</c:v>
                </c:pt>
                <c:pt idx="597">
                  <c:v>0.72511949778978946</c:v>
                </c:pt>
                <c:pt idx="598">
                  <c:v>0.72710821634109613</c:v>
                </c:pt>
                <c:pt idx="599">
                  <c:v>0.72908792234927333</c:v>
                </c:pt>
                <c:pt idx="600">
                  <c:v>0.73105857862997192</c:v>
                </c:pt>
                <c:pt idx="601">
                  <c:v>0.73302014923882464</c:v>
                </c:pt>
                <c:pt idx="602">
                  <c:v>0.73497259946648608</c:v>
                </c:pt>
                <c:pt idx="603">
                  <c:v>0.73691589583338757</c:v>
                </c:pt>
                <c:pt idx="604">
                  <c:v>0.73885000608421658</c:v>
                </c:pt>
                <c:pt idx="605">
                  <c:v>0.7407748991821218</c:v>
                </c:pt>
                <c:pt idx="606">
                  <c:v>0.74269054530265366</c:v>
                </c:pt>
                <c:pt idx="607">
                  <c:v>0.74459691582744392</c:v>
                </c:pt>
                <c:pt idx="608">
                  <c:v>0.74649398333763028</c:v>
                </c:pt>
                <c:pt idx="609">
                  <c:v>0.74838172160703254</c:v>
                </c:pt>
                <c:pt idx="610">
                  <c:v>0.75026010559508616</c:v>
                </c:pt>
                <c:pt idx="611">
                  <c:v>0.75212911143953876</c:v>
                </c:pt>
                <c:pt idx="612">
                  <c:v>0.75398871644891685</c:v>
                </c:pt>
                <c:pt idx="613">
                  <c:v>0.75583889909476598</c:v>
                </c:pt>
                <c:pt idx="614">
                  <c:v>0.75767963900367397</c:v>
                </c:pt>
                <c:pt idx="615">
                  <c:v>0.75951091694908035</c:v>
                </c:pt>
                <c:pt idx="616">
                  <c:v>0.7613327148428799</c:v>
                </c:pt>
                <c:pt idx="617">
                  <c:v>0.76314501572682503</c:v>
                </c:pt>
                <c:pt idx="618">
                  <c:v>0.76494780376373439</c:v>
                </c:pt>
                <c:pt idx="619">
                  <c:v>0.76674106422851274</c:v>
                </c:pt>
                <c:pt idx="620">
                  <c:v>0.76852478349898767</c:v>
                </c:pt>
                <c:pt idx="621">
                  <c:v>0.77029894904657215</c:v>
                </c:pt>
                <c:pt idx="622">
                  <c:v>0.77206354942675415</c:v>
                </c:pt>
                <c:pt idx="623">
                  <c:v>0.77381857426942435</c:v>
                </c:pt>
                <c:pt idx="624">
                  <c:v>0.7755640142690442</c:v>
                </c:pt>
                <c:pt idx="625">
                  <c:v>0.77729986117466199</c:v>
                </c:pt>
                <c:pt idx="626">
                  <c:v>0.77902610777978332</c:v>
                </c:pt>
                <c:pt idx="627">
                  <c:v>0.78074274791209952</c:v>
                </c:pt>
                <c:pt idx="628">
                  <c:v>0.78244977642308389</c:v>
                </c:pt>
                <c:pt idx="629">
                  <c:v>0.78414718917745696</c:v>
                </c:pt>
                <c:pt idx="630">
                  <c:v>0.78583498304253041</c:v>
                </c:pt>
                <c:pt idx="631">
                  <c:v>0.78751315587743276</c:v>
                </c:pt>
                <c:pt idx="632">
                  <c:v>0.78918170652222486</c:v>
                </c:pt>
                <c:pt idx="633">
                  <c:v>0.7908406347869088</c:v>
                </c:pt>
                <c:pt idx="634">
                  <c:v>0.79248994144033669</c:v>
                </c:pt>
                <c:pt idx="635">
                  <c:v>0.79412962819902511</c:v>
                </c:pt>
                <c:pt idx="636">
                  <c:v>0.79575969771588095</c:v>
                </c:pt>
                <c:pt idx="637">
                  <c:v>0.79738015356884229</c:v>
                </c:pt>
                <c:pt idx="638">
                  <c:v>0.79899100024944369</c:v>
                </c:pt>
                <c:pt idx="639">
                  <c:v>0.80059224315130473</c:v>
                </c:pt>
                <c:pt idx="640">
                  <c:v>0.80218388855855516</c:v>
                </c:pt>
                <c:pt idx="641">
                  <c:v>0.8037659436341944</c:v>
                </c:pt>
                <c:pt idx="642">
                  <c:v>0.80533841640839576</c:v>
                </c:pt>
                <c:pt idx="643">
                  <c:v>0.80690131576675739</c:v>
                </c:pt>
                <c:pt idx="644">
                  <c:v>0.80845465143850648</c:v>
                </c:pt>
                <c:pt idx="645">
                  <c:v>0.8099984339846612</c:v>
                </c:pt>
                <c:pt idx="646">
                  <c:v>0.81153267478615476</c:v>
                </c:pt>
                <c:pt idx="647">
                  <c:v>0.81305738603192812</c:v>
                </c:pt>
                <c:pt idx="648">
                  <c:v>0.81457258070699246</c:v>
                </c:pt>
                <c:pt idx="649">
                  <c:v>0.8160782725804705</c:v>
                </c:pt>
                <c:pt idx="650">
                  <c:v>0.81757447619361867</c:v>
                </c:pt>
                <c:pt idx="651">
                  <c:v>0.81906120684783312</c:v>
                </c:pt>
                <c:pt idx="652">
                  <c:v>0.82053848059264844</c:v>
                </c:pt>
                <c:pt idx="653">
                  <c:v>0.82200631421372894</c:v>
                </c:pt>
                <c:pt idx="654">
                  <c:v>0.82346472522085901</c:v>
                </c:pt>
                <c:pt idx="655">
                  <c:v>0.82491373183593597</c:v>
                </c:pt>
                <c:pt idx="656">
                  <c:v>0.8263533529809709</c:v>
                </c:pt>
                <c:pt idx="657">
                  <c:v>0.8277836082660982</c:v>
                </c:pt>
                <c:pt idx="658">
                  <c:v>0.82920451797760175</c:v>
                </c:pt>
                <c:pt idx="659">
                  <c:v>0.83061610306595768</c:v>
                </c:pt>
                <c:pt idx="660">
                  <c:v>0.83201838513390103</c:v>
                </c:pt>
                <c:pt idx="661">
                  <c:v>0.83341138642451706</c:v>
                </c:pt>
                <c:pt idx="662">
                  <c:v>0.83479512980936232</c:v>
                </c:pt>
                <c:pt idx="663">
                  <c:v>0.8361696387766181</c:v>
                </c:pt>
                <c:pt idx="664">
                  <c:v>0.8375349374192812</c:v>
                </c:pt>
                <c:pt idx="665">
                  <c:v>0.83889105042339207</c:v>
                </c:pt>
                <c:pt idx="666">
                  <c:v>0.84023800305630836</c:v>
                </c:pt>
                <c:pt idx="667">
                  <c:v>0.84157582115502172</c:v>
                </c:pt>
                <c:pt idx="668">
                  <c:v>0.84290453111452512</c:v>
                </c:pt>
                <c:pt idx="669">
                  <c:v>0.84422415987623056</c:v>
                </c:pt>
                <c:pt idx="670">
                  <c:v>0.84553473491644338</c:v>
                </c:pt>
                <c:pt idx="671">
                  <c:v>0.8468362842348921</c:v>
                </c:pt>
                <c:pt idx="672">
                  <c:v>0.84812883634331915</c:v>
                </c:pt>
                <c:pt idx="673">
                  <c:v>0.84941242025413455</c:v>
                </c:pt>
                <c:pt idx="674">
                  <c:v>0.85068706546913497</c:v>
                </c:pt>
                <c:pt idx="675">
                  <c:v>0.85195280196828926</c:v>
                </c:pt>
                <c:pt idx="676">
                  <c:v>0.85320966019859656</c:v>
                </c:pt>
                <c:pt idx="677">
                  <c:v>0.85445767106301396</c:v>
                </c:pt>
                <c:pt idx="678">
                  <c:v>0.85569686590946059</c:v>
                </c:pt>
                <c:pt idx="679">
                  <c:v>0.85692727651989864</c:v>
                </c:pt>
                <c:pt idx="680">
                  <c:v>0.85814893509949186</c:v>
                </c:pt>
                <c:pt idx="681">
                  <c:v>0.85936187426584554</c:v>
                </c:pt>
                <c:pt idx="682">
                  <c:v>0.86056612703832991</c:v>
                </c:pt>
                <c:pt idx="683">
                  <c:v>0.86176172682748597</c:v>
                </c:pt>
                <c:pt idx="684">
                  <c:v>0.86294870742452057</c:v>
                </c:pt>
                <c:pt idx="685">
                  <c:v>0.86412710299088602</c:v>
                </c:pt>
                <c:pt idx="686">
                  <c:v>0.86529694804795243</c:v>
                </c:pt>
                <c:pt idx="687">
                  <c:v>0.86645827746676818</c:v>
                </c:pt>
                <c:pt idx="688">
                  <c:v>0.86761112645791538</c:v>
                </c:pt>
                <c:pt idx="689">
                  <c:v>0.8687555305614576</c:v>
                </c:pt>
                <c:pt idx="690">
                  <c:v>0.86989152563698313</c:v>
                </c:pt>
                <c:pt idx="691">
                  <c:v>0.87101914785374557</c:v>
                </c:pt>
                <c:pt idx="692">
                  <c:v>0.87213843368089994</c:v>
                </c:pt>
                <c:pt idx="693">
                  <c:v>0.87324941987784066</c:v>
                </c:pt>
                <c:pt idx="694">
                  <c:v>0.87435214348463586</c:v>
                </c:pt>
                <c:pt idx="695">
                  <c:v>0.87544664181256537</c:v>
                </c:pt>
                <c:pt idx="696">
                  <c:v>0.87653295243475793</c:v>
                </c:pt>
                <c:pt idx="697">
                  <c:v>0.87761111317693319</c:v>
                </c:pt>
                <c:pt idx="698">
                  <c:v>0.87868116210824521</c:v>
                </c:pt>
                <c:pt idx="699">
                  <c:v>0.87974313753223143</c:v>
                </c:pt>
                <c:pt idx="700">
                  <c:v>0.88079707797786477</c:v>
                </c:pt>
                <c:pt idx="701">
                  <c:v>0.88184302219071298</c:v>
                </c:pt>
                <c:pt idx="702">
                  <c:v>0.8828810091242022</c:v>
                </c:pt>
                <c:pt idx="703">
                  <c:v>0.88391107793098789</c:v>
                </c:pt>
                <c:pt idx="704">
                  <c:v>0.88493326795443294</c:v>
                </c:pt>
                <c:pt idx="705">
                  <c:v>0.88594761872019201</c:v>
                </c:pt>
                <c:pt idx="706">
                  <c:v>0.8869541699279041</c:v>
                </c:pt>
                <c:pt idx="707">
                  <c:v>0.88795296144299296</c:v>
                </c:pt>
                <c:pt idx="708">
                  <c:v>0.88894403328857574</c:v>
                </c:pt>
                <c:pt idx="709">
                  <c:v>0.8899274256374804</c:v>
                </c:pt>
                <c:pt idx="710">
                  <c:v>0.89090317880437053</c:v>
                </c:pt>
                <c:pt idx="711">
                  <c:v>0.89187133323798007</c:v>
                </c:pt>
                <c:pt idx="712">
                  <c:v>0.89283192951345558</c:v>
                </c:pt>
                <c:pt idx="713">
                  <c:v>0.89378500832480834</c:v>
                </c:pt>
                <c:pt idx="714">
                  <c:v>0.89473061047747426</c:v>
                </c:pt>
                <c:pt idx="715">
                  <c:v>0.8956687768809829</c:v>
                </c:pt>
                <c:pt idx="716">
                  <c:v>0.89659954854173463</c:v>
                </c:pt>
                <c:pt idx="717">
                  <c:v>0.89752296655588693</c:v>
                </c:pt>
                <c:pt idx="718">
                  <c:v>0.89843907210234764</c:v>
                </c:pt>
                <c:pt idx="719">
                  <c:v>0.8993479064358777</c:v>
                </c:pt>
                <c:pt idx="720">
                  <c:v>0.90024951088029936</c:v>
                </c:pt>
                <c:pt idx="721">
                  <c:v>0.90114392682181532</c:v>
                </c:pt>
                <c:pt idx="722">
                  <c:v>0.90203119570243073</c:v>
                </c:pt>
                <c:pt idx="723">
                  <c:v>0.90291135901348596</c:v>
                </c:pt>
                <c:pt idx="724">
                  <c:v>0.90378445828929221</c:v>
                </c:pt>
                <c:pt idx="725">
                  <c:v>0.90465053510087567</c:v>
                </c:pt>
                <c:pt idx="726">
                  <c:v>0.90550963104982585</c:v>
                </c:pt>
                <c:pt idx="727">
                  <c:v>0.90636178776224963</c:v>
                </c:pt>
                <c:pt idx="728">
                  <c:v>0.90720704688282838</c:v>
                </c:pt>
                <c:pt idx="729">
                  <c:v>0.90804545006898119</c:v>
                </c:pt>
                <c:pt idx="730">
                  <c:v>0.9088770389851295</c:v>
                </c:pt>
                <c:pt idx="731">
                  <c:v>0.90970185529706582</c:v>
                </c:pt>
                <c:pt idx="732">
                  <c:v>0.91051994066642439</c:v>
                </c:pt>
                <c:pt idx="733">
                  <c:v>0.91133133674525268</c:v>
                </c:pt>
                <c:pt idx="734">
                  <c:v>0.91213608517068478</c:v>
                </c:pt>
                <c:pt idx="735">
                  <c:v>0.91293422755971476</c:v>
                </c:pt>
                <c:pt idx="736">
                  <c:v>0.91372580550406945</c:v>
                </c:pt>
                <c:pt idx="737">
                  <c:v>0.91451086056517983</c:v>
                </c:pt>
                <c:pt idx="738">
                  <c:v>0.91528943426925069</c:v>
                </c:pt>
                <c:pt idx="739">
                  <c:v>0.91606156810242834</c:v>
                </c:pt>
                <c:pt idx="740">
                  <c:v>0.91682730350606423</c:v>
                </c:pt>
                <c:pt idx="741">
                  <c:v>0.91758668187207393</c:v>
                </c:pt>
                <c:pt idx="742">
                  <c:v>0.91833974453839207</c:v>
                </c:pt>
                <c:pt idx="743">
                  <c:v>0.91908653278452146</c:v>
                </c:pt>
                <c:pt idx="744">
                  <c:v>0.91982708782717459</c:v>
                </c:pt>
                <c:pt idx="745">
                  <c:v>0.9205614508160086</c:v>
                </c:pt>
                <c:pt idx="746">
                  <c:v>0.92128966282945191</c:v>
                </c:pt>
                <c:pt idx="747">
                  <c:v>0.92201176487062098</c:v>
                </c:pt>
                <c:pt idx="748">
                  <c:v>0.92272779786332748</c:v>
                </c:pt>
                <c:pt idx="749">
                  <c:v>0.92343780264817532</c:v>
                </c:pt>
                <c:pt idx="750">
                  <c:v>0.92414181997874401</c:v>
                </c:pt>
                <c:pt idx="751">
                  <c:v>0.92483989051786109</c:v>
                </c:pt>
                <c:pt idx="752">
                  <c:v>0.92553205483395951</c:v>
                </c:pt>
                <c:pt idx="753">
                  <c:v>0.92621835339752256</c:v>
                </c:pt>
                <c:pt idx="754">
                  <c:v>0.92689882657760958</c:v>
                </c:pt>
                <c:pt idx="755">
                  <c:v>0.92757351463847026</c:v>
                </c:pt>
                <c:pt idx="756">
                  <c:v>0.9282424577362367</c:v>
                </c:pt>
                <c:pt idx="757">
                  <c:v>0.92890569591570105</c:v>
                </c:pt>
                <c:pt idx="758">
                  <c:v>0.92956326910717113</c:v>
                </c:pt>
                <c:pt idx="759">
                  <c:v>0.93021521712340827</c:v>
                </c:pt>
                <c:pt idx="760">
                  <c:v>0.93086157965664151</c:v>
                </c:pt>
                <c:pt idx="761">
                  <c:v>0.93150239627566245</c:v>
                </c:pt>
                <c:pt idx="762">
                  <c:v>0.93213770642299398</c:v>
                </c:pt>
                <c:pt idx="763">
                  <c:v>0.93276754941213869</c:v>
                </c:pt>
                <c:pt idx="764">
                  <c:v>0.93339196442489802</c:v>
                </c:pt>
                <c:pt idx="765">
                  <c:v>0.93401099050877001</c:v>
                </c:pt>
                <c:pt idx="766">
                  <c:v>0.93462466657441623</c:v>
                </c:pt>
                <c:pt idx="767">
                  <c:v>0.93523303139320346</c:v>
                </c:pt>
                <c:pt idx="768">
                  <c:v>0.93583612359481516</c:v>
                </c:pt>
                <c:pt idx="769">
                  <c:v>0.93643398166493386</c:v>
                </c:pt>
                <c:pt idx="770">
                  <c:v>0.93702664394299284</c:v>
                </c:pt>
                <c:pt idx="771">
                  <c:v>0.93761414861999504</c:v>
                </c:pt>
                <c:pt idx="772">
                  <c:v>0.93819653373640077</c:v>
                </c:pt>
                <c:pt idx="773">
                  <c:v>0.93877383718008156</c:v>
                </c:pt>
                <c:pt idx="774">
                  <c:v>0.93934609668433733</c:v>
                </c:pt>
                <c:pt idx="775">
                  <c:v>0.93991334982598196</c:v>
                </c:pt>
                <c:pt idx="776">
                  <c:v>0.94047563402348822</c:v>
                </c:pt>
                <c:pt idx="777">
                  <c:v>0.94103298653519807</c:v>
                </c:pt>
                <c:pt idx="778">
                  <c:v>0.94158544445759362</c:v>
                </c:pt>
                <c:pt idx="779">
                  <c:v>0.94213304472362891</c:v>
                </c:pt>
                <c:pt idx="780">
                  <c:v>0.94267582410112127</c:v>
                </c:pt>
                <c:pt idx="781">
                  <c:v>0.94321381919120162</c:v>
                </c:pt>
                <c:pt idx="782">
                  <c:v>0.94374706642682282</c:v>
                </c:pt>
                <c:pt idx="783">
                  <c:v>0.94427560207132488</c:v>
                </c:pt>
                <c:pt idx="784">
                  <c:v>0.94479946221705602</c:v>
                </c:pt>
                <c:pt idx="785">
                  <c:v>0.94531868278404974</c:v>
                </c:pt>
                <c:pt idx="786">
                  <c:v>0.94583329951875439</c:v>
                </c:pt>
                <c:pt idx="787">
                  <c:v>0.94634334799281872</c:v>
                </c:pt>
                <c:pt idx="788">
                  <c:v>0.94684886360192688</c:v>
                </c:pt>
                <c:pt idx="789">
                  <c:v>0.9473498815646878</c:v>
                </c:pt>
                <c:pt idx="790">
                  <c:v>0.947846436921573</c:v>
                </c:pt>
                <c:pt idx="791">
                  <c:v>0.94833856453390608</c:v>
                </c:pt>
                <c:pt idx="792">
                  <c:v>0.94882629908289917</c:v>
                </c:pt>
                <c:pt idx="793">
                  <c:v>0.94930967506874031</c:v>
                </c:pt>
                <c:pt idx="794">
                  <c:v>0.94978872680972459</c:v>
                </c:pt>
                <c:pt idx="795">
                  <c:v>0.95026348844143438</c:v>
                </c:pt>
                <c:pt idx="796">
                  <c:v>0.95073399391596469</c:v>
                </c:pt>
                <c:pt idx="797">
                  <c:v>0.95120027700119136</c:v>
                </c:pt>
                <c:pt idx="798">
                  <c:v>0.95166237128008624</c:v>
                </c:pt>
                <c:pt idx="799">
                  <c:v>0.95212031015007259</c:v>
                </c:pt>
                <c:pt idx="800">
                  <c:v>0.95257412682242459</c:v>
                </c:pt>
                <c:pt idx="801">
                  <c:v>0.95302385432170789</c:v>
                </c:pt>
                <c:pt idx="802">
                  <c:v>0.95346952548526021</c:v>
                </c:pt>
                <c:pt idx="803">
                  <c:v>0.953911172962712</c:v>
                </c:pt>
                <c:pt idx="804">
                  <c:v>0.95434882921554809</c:v>
                </c:pt>
                <c:pt idx="805">
                  <c:v>0.95478252651670437</c:v>
                </c:pt>
                <c:pt idx="806">
                  <c:v>0.95521229695020504</c:v>
                </c:pt>
                <c:pt idx="807">
                  <c:v>0.9556381724108356</c:v>
                </c:pt>
                <c:pt idx="808">
                  <c:v>0.95606018460385067</c:v>
                </c:pt>
                <c:pt idx="809">
                  <c:v>0.95647836504471984</c:v>
                </c:pt>
                <c:pt idx="810">
                  <c:v>0.95689274505890598</c:v>
                </c:pt>
                <c:pt idx="811">
                  <c:v>0.95730335578167824</c:v>
                </c:pt>
                <c:pt idx="812">
                  <c:v>0.95771022815795848</c:v>
                </c:pt>
                <c:pt idx="813">
                  <c:v>0.95811339294219955</c:v>
                </c:pt>
                <c:pt idx="814">
                  <c:v>0.95851288069829643</c:v>
                </c:pt>
                <c:pt idx="815">
                  <c:v>0.95890872179952746</c:v>
                </c:pt>
                <c:pt idx="816">
                  <c:v>0.95930094642852604</c:v>
                </c:pt>
                <c:pt idx="817">
                  <c:v>0.95968958457728337</c:v>
                </c:pt>
                <c:pt idx="818">
                  <c:v>0.96007466604717873</c:v>
                </c:pt>
                <c:pt idx="819">
                  <c:v>0.96045622044903978</c:v>
                </c:pt>
                <c:pt idx="820">
                  <c:v>0.96083427720322834</c:v>
                </c:pt>
                <c:pt idx="821">
                  <c:v>0.96120886553975671</c:v>
                </c:pt>
                <c:pt idx="822">
                  <c:v>0.96158001449842756</c:v>
                </c:pt>
                <c:pt idx="823">
                  <c:v>0.96194775292900081</c:v>
                </c:pt>
                <c:pt idx="824">
                  <c:v>0.96231210949138701</c:v>
                </c:pt>
                <c:pt idx="825">
                  <c:v>0.96267311265586364</c:v>
                </c:pt>
                <c:pt idx="826">
                  <c:v>0.9630307907033161</c:v>
                </c:pt>
                <c:pt idx="827">
                  <c:v>0.96338517172550331</c:v>
                </c:pt>
                <c:pt idx="828">
                  <c:v>0.96373628362534491</c:v>
                </c:pt>
                <c:pt idx="829">
                  <c:v>0.96408415411723147</c:v>
                </c:pt>
                <c:pt idx="830">
                  <c:v>0.96442881072735709</c:v>
                </c:pt>
                <c:pt idx="831">
                  <c:v>0.96477028079407179</c:v>
                </c:pt>
                <c:pt idx="832">
                  <c:v>0.96510859146825645</c:v>
                </c:pt>
                <c:pt idx="833">
                  <c:v>0.96544376971371693</c:v>
                </c:pt>
                <c:pt idx="834">
                  <c:v>0.96577584230759761</c:v>
                </c:pt>
                <c:pt idx="835">
                  <c:v>0.96610483584081541</c:v>
                </c:pt>
                <c:pt idx="836">
                  <c:v>0.96643077671851108</c:v>
                </c:pt>
                <c:pt idx="837">
                  <c:v>0.96675369116051946</c:v>
                </c:pt>
                <c:pt idx="838">
                  <c:v>0.96707360520185737</c:v>
                </c:pt>
                <c:pt idx="839">
                  <c:v>0.96739054469322816</c:v>
                </c:pt>
                <c:pt idx="840">
                  <c:v>0.96770453530154332</c:v>
                </c:pt>
                <c:pt idx="841">
                  <c:v>0.96801560251046059</c:v>
                </c:pt>
                <c:pt idx="842">
                  <c:v>0.96832377162093763</c:v>
                </c:pt>
                <c:pt idx="843">
                  <c:v>0.96862906775180013</c:v>
                </c:pt>
                <c:pt idx="844">
                  <c:v>0.96893151584032655</c:v>
                </c:pt>
                <c:pt idx="845">
                  <c:v>0.96923114064284621</c:v>
                </c:pt>
                <c:pt idx="846">
                  <c:v>0.96952796673535002</c:v>
                </c:pt>
                <c:pt idx="847">
                  <c:v>0.9698220185141182</c:v>
                </c:pt>
                <c:pt idx="848">
                  <c:v>0.97011332019635799</c:v>
                </c:pt>
                <c:pt idx="849">
                  <c:v>0.97040189582085501</c:v>
                </c:pt>
                <c:pt idx="850">
                  <c:v>0.97068776924863798</c:v>
                </c:pt>
                <c:pt idx="851">
                  <c:v>0.97097096416365358</c:v>
                </c:pt>
                <c:pt idx="852">
                  <c:v>0.97125150407345451</c:v>
                </c:pt>
                <c:pt idx="853">
                  <c:v>0.9715294123098972</c:v>
                </c:pt>
                <c:pt idx="854">
                  <c:v>0.97180471202985197</c:v>
                </c:pt>
                <c:pt idx="855">
                  <c:v>0.97207742621592164</c:v>
                </c:pt>
                <c:pt idx="856">
                  <c:v>0.97234757767717139</c:v>
                </c:pt>
                <c:pt idx="857">
                  <c:v>0.97261518904986899</c:v>
                </c:pt>
                <c:pt idx="858">
                  <c:v>0.97288028279823169</c:v>
                </c:pt>
                <c:pt idx="859">
                  <c:v>0.97314288121518511</c:v>
                </c:pt>
                <c:pt idx="860">
                  <c:v>0.97340300642312905</c:v>
                </c:pt>
                <c:pt idx="861">
                  <c:v>0.97366068037471143</c:v>
                </c:pt>
                <c:pt idx="862">
                  <c:v>0.973915924853612</c:v>
                </c:pt>
                <c:pt idx="863">
                  <c:v>0.97416876147533094</c:v>
                </c:pt>
                <c:pt idx="864">
                  <c:v>0.97441921168798729</c:v>
                </c:pt>
                <c:pt idx="865">
                  <c:v>0.97466729677312325</c:v>
                </c:pt>
                <c:pt idx="866">
                  <c:v>0.97491303784651517</c:v>
                </c:pt>
                <c:pt idx="867">
                  <c:v>0.97515645585899124</c:v>
                </c:pt>
                <c:pt idx="868">
                  <c:v>0.9753975715972556</c:v>
                </c:pt>
                <c:pt idx="869">
                  <c:v>0.97563640568471732</c:v>
                </c:pt>
                <c:pt idx="870">
                  <c:v>0.97587297858232591</c:v>
                </c:pt>
                <c:pt idx="871">
                  <c:v>0.97610731058941247</c:v>
                </c:pt>
                <c:pt idx="872">
                  <c:v>0.97633942184453415</c:v>
                </c:pt>
                <c:pt idx="873">
                  <c:v>0.97656933232632503</c:v>
                </c:pt>
                <c:pt idx="874">
                  <c:v>0.97679706185435133</c:v>
                </c:pt>
                <c:pt idx="875">
                  <c:v>0.97702263008996981</c:v>
                </c:pt>
                <c:pt idx="876">
                  <c:v>0.97724605653719143</c:v>
                </c:pt>
                <c:pt idx="877">
                  <c:v>0.97746736054354832</c:v>
                </c:pt>
                <c:pt idx="878">
                  <c:v>0.97768656130096321</c:v>
                </c:pt>
                <c:pt idx="879">
                  <c:v>0.97790367784662546</c:v>
                </c:pt>
                <c:pt idx="880">
                  <c:v>0.97811872906386521</c:v>
                </c:pt>
                <c:pt idx="881">
                  <c:v>0.97833173368303505</c:v>
                </c:pt>
                <c:pt idx="882">
                  <c:v>0.97854271028239226</c:v>
                </c:pt>
                <c:pt idx="883">
                  <c:v>0.97875167728898216</c:v>
                </c:pt>
                <c:pt idx="884">
                  <c:v>0.97895865297952744</c:v>
                </c:pt>
                <c:pt idx="885">
                  <c:v>0.97916365548131523</c:v>
                </c:pt>
                <c:pt idx="886">
                  <c:v>0.97936670277308957</c:v>
                </c:pt>
                <c:pt idx="887">
                  <c:v>0.97956781268594273</c:v>
                </c:pt>
                <c:pt idx="888">
                  <c:v>0.97976700290421059</c:v>
                </c:pt>
                <c:pt idx="889">
                  <c:v>0.97996429096636628</c:v>
                </c:pt>
                <c:pt idx="890">
                  <c:v>0.98015969426591854</c:v>
                </c:pt>
                <c:pt idx="891">
                  <c:v>0.98035323005230723</c:v>
                </c:pt>
                <c:pt idx="892">
                  <c:v>0.98054491543180311</c:v>
                </c:pt>
                <c:pt idx="893">
                  <c:v>0.98073476736840448</c:v>
                </c:pt>
                <c:pt idx="894">
                  <c:v>0.98092280268473797</c:v>
                </c:pt>
                <c:pt idx="895">
                  <c:v>0.98110903806295702</c:v>
                </c:pt>
                <c:pt idx="896">
                  <c:v>0.98129349004564159</c:v>
                </c:pt>
                <c:pt idx="897">
                  <c:v>0.98147617503669682</c:v>
                </c:pt>
                <c:pt idx="898">
                  <c:v>0.98165710930225303</c:v>
                </c:pt>
                <c:pt idx="899">
                  <c:v>0.98183630897156382</c:v>
                </c:pt>
                <c:pt idx="900">
                  <c:v>0.98201379003790479</c:v>
                </c:pt>
                <c:pt idx="901">
                  <c:v>0.98218956835947102</c:v>
                </c:pt>
                <c:pt idx="902">
                  <c:v>0.98236365966027361</c:v>
                </c:pt>
                <c:pt idx="903">
                  <c:v>0.98253607953103661</c:v>
                </c:pt>
                <c:pt idx="904">
                  <c:v>0.98270684343009096</c:v>
                </c:pt>
                <c:pt idx="905">
                  <c:v>0.98287596668426869</c:v>
                </c:pt>
                <c:pt idx="906">
                  <c:v>0.98304346448979585</c:v>
                </c:pt>
                <c:pt idx="907">
                  <c:v>0.98320935191318271</c:v>
                </c:pt>
                <c:pt idx="908">
                  <c:v>0.9833736438921149</c:v>
                </c:pt>
                <c:pt idx="909">
                  <c:v>0.98353635523634042</c:v>
                </c:pt>
                <c:pt idx="910">
                  <c:v>0.98369750062855565</c:v>
                </c:pt>
                <c:pt idx="911">
                  <c:v>0.98385709462529147</c:v>
                </c:pt>
                <c:pt idx="912">
                  <c:v>0.98401515165779396</c:v>
                </c:pt>
                <c:pt idx="913">
                  <c:v>0.98417168603290694</c:v>
                </c:pt>
                <c:pt idx="914">
                  <c:v>0.98432671193394816</c:v>
                </c:pt>
                <c:pt idx="915">
                  <c:v>0.98448024342158791</c:v>
                </c:pt>
                <c:pt idx="916">
                  <c:v>0.98463229443472122</c:v>
                </c:pt>
                <c:pt idx="917">
                  <c:v>0.98478287879134041</c:v>
                </c:pt>
                <c:pt idx="918">
                  <c:v>0.98493201018940413</c:v>
                </c:pt>
                <c:pt idx="919">
                  <c:v>0.98507970220770269</c:v>
                </c:pt>
                <c:pt idx="920">
                  <c:v>0.98522596830672393</c:v>
                </c:pt>
                <c:pt idx="921">
                  <c:v>0.98537082182951263</c:v>
                </c:pt>
                <c:pt idx="922">
                  <c:v>0.98551427600253005</c:v>
                </c:pt>
                <c:pt idx="923">
                  <c:v>0.98565634393650881</c:v>
                </c:pt>
                <c:pt idx="924">
                  <c:v>0.98579703862730583</c:v>
                </c:pt>
                <c:pt idx="925">
                  <c:v>0.98593637295675163</c:v>
                </c:pt>
                <c:pt idx="926">
                  <c:v>0.98607435969349655</c:v>
                </c:pt>
                <c:pt idx="927">
                  <c:v>0.98621101149385548</c:v>
                </c:pt>
                <c:pt idx="928">
                  <c:v>0.98634634090264628</c:v>
                </c:pt>
                <c:pt idx="929">
                  <c:v>0.98648036035402742</c:v>
                </c:pt>
                <c:pt idx="930">
                  <c:v>0.98661308217233235</c:v>
                </c:pt>
                <c:pt idx="931">
                  <c:v>0.98674451857289847</c:v>
                </c:pt>
                <c:pt idx="932">
                  <c:v>0.98687468166289438</c:v>
                </c:pt>
                <c:pt idx="933">
                  <c:v>0.98700358344214389</c:v>
                </c:pt>
                <c:pt idx="934">
                  <c:v>0.98713123580394468</c:v>
                </c:pt>
                <c:pt idx="935">
                  <c:v>0.98725765053588554</c:v>
                </c:pt>
                <c:pt idx="936">
                  <c:v>0.98738283932065851</c:v>
                </c:pt>
                <c:pt idx="937">
                  <c:v>0.98750681373686766</c:v>
                </c:pt>
                <c:pt idx="938">
                  <c:v>0.9876295852598348</c:v>
                </c:pt>
                <c:pt idx="939">
                  <c:v>0.9877511652624007</c:v>
                </c:pt>
                <c:pt idx="940">
                  <c:v>0.98787156501572315</c:v>
                </c:pt>
                <c:pt idx="941">
                  <c:v>0.98799079569006998</c:v>
                </c:pt>
                <c:pt idx="942">
                  <c:v>0.9881088683556104</c:v>
                </c:pt>
                <c:pt idx="943">
                  <c:v>0.98822579398320021</c:v>
                </c:pt>
                <c:pt idx="944">
                  <c:v>0.98834158344516443</c:v>
                </c:pt>
                <c:pt idx="945">
                  <c:v>0.98845624751607519</c:v>
                </c:pt>
                <c:pt idx="946">
                  <c:v>0.98856979687352675</c:v>
                </c:pt>
                <c:pt idx="947">
                  <c:v>0.98868224209890521</c:v>
                </c:pt>
                <c:pt idx="948">
                  <c:v>0.98879359367815478</c:v>
                </c:pt>
                <c:pt idx="949">
                  <c:v>0.98890386200253988</c:v>
                </c:pt>
                <c:pt idx="950">
                  <c:v>0.98901305736940448</c:v>
                </c:pt>
                <c:pt idx="951">
                  <c:v>0.98912118998292375</c:v>
                </c:pt>
                <c:pt idx="952">
                  <c:v>0.98922826995485602</c:v>
                </c:pt>
                <c:pt idx="953">
                  <c:v>0.9893343073052876</c:v>
                </c:pt>
                <c:pt idx="954">
                  <c:v>0.98943931196337465</c:v>
                </c:pt>
                <c:pt idx="955">
                  <c:v>0.9895432937680797</c:v>
                </c:pt>
                <c:pt idx="956">
                  <c:v>0.98964626246890586</c:v>
                </c:pt>
                <c:pt idx="957">
                  <c:v>0.98974822772662574</c:v>
                </c:pt>
                <c:pt idx="958">
                  <c:v>0.98984919911400515</c:v>
                </c:pt>
                <c:pt idx="959">
                  <c:v>0.98994918611652394</c:v>
                </c:pt>
                <c:pt idx="960">
                  <c:v>0.99004819813309353</c:v>
                </c:pt>
                <c:pt idx="961">
                  <c:v>0.99014624447676658</c:v>
                </c:pt>
                <c:pt idx="962">
                  <c:v>0.99024333437544654</c:v>
                </c:pt>
                <c:pt idx="963">
                  <c:v>0.99033947697259006</c:v>
                </c:pt>
                <c:pt idx="964">
                  <c:v>0.99043468132790613</c:v>
                </c:pt>
                <c:pt idx="965">
                  <c:v>0.99052895641805183</c:v>
                </c:pt>
                <c:pt idx="966">
                  <c:v>0.99062231113732102</c:v>
                </c:pt>
                <c:pt idx="967">
                  <c:v>0.99071475429833233</c:v>
                </c:pt>
                <c:pt idx="968">
                  <c:v>0.99080629463270986</c:v>
                </c:pt>
                <c:pt idx="969">
                  <c:v>0.99089694079176116</c:v>
                </c:pt>
                <c:pt idx="970">
                  <c:v>0.99098670134715017</c:v>
                </c:pt>
                <c:pt idx="971">
                  <c:v>0.99107558479156665</c:v>
                </c:pt>
                <c:pt idx="972">
                  <c:v>0.99116359953939026</c:v>
                </c:pt>
                <c:pt idx="973">
                  <c:v>0.99125075392735096</c:v>
                </c:pt>
                <c:pt idx="974">
                  <c:v>0.99133705621518486</c:v>
                </c:pt>
                <c:pt idx="975">
                  <c:v>0.99142251458628605</c:v>
                </c:pt>
                <c:pt idx="976">
                  <c:v>0.99150713714835381</c:v>
                </c:pt>
                <c:pt idx="977">
                  <c:v>0.99159093193403525</c:v>
                </c:pt>
                <c:pt idx="978">
                  <c:v>0.99167390690156443</c:v>
                </c:pt>
                <c:pt idx="979">
                  <c:v>0.99175606993539644</c:v>
                </c:pt>
                <c:pt idx="980">
                  <c:v>0.99183742884683834</c:v>
                </c:pt>
                <c:pt idx="981">
                  <c:v>0.99191799137467274</c:v>
                </c:pt>
                <c:pt idx="982">
                  <c:v>0.99199776518578209</c:v>
                </c:pt>
                <c:pt idx="983">
                  <c:v>0.99207675787576322</c:v>
                </c:pt>
                <c:pt idx="984">
                  <c:v>0.99215497696954258</c:v>
                </c:pt>
                <c:pt idx="985">
                  <c:v>0.99223242992198324</c:v>
                </c:pt>
                <c:pt idx="986">
                  <c:v>0.99230912411848993</c:v>
                </c:pt>
                <c:pt idx="987">
                  <c:v>0.99238506687560901</c:v>
                </c:pt>
                <c:pt idx="988">
                  <c:v>0.9924602654416248</c:v>
                </c:pt>
                <c:pt idx="989">
                  <c:v>0.99253472699715073</c:v>
                </c:pt>
                <c:pt idx="990">
                  <c:v>0.99260845865571634</c:v>
                </c:pt>
                <c:pt idx="991">
                  <c:v>0.99268146746435204</c:v>
                </c:pt>
                <c:pt idx="992">
                  <c:v>0.99275376040416696</c:v>
                </c:pt>
                <c:pt idx="993">
                  <c:v>0.99282534439092363</c:v>
                </c:pt>
                <c:pt idx="994">
                  <c:v>0.99289622627560958</c:v>
                </c:pt>
                <c:pt idx="995">
                  <c:v>0.99296641284500331</c:v>
                </c:pt>
                <c:pt idx="996">
                  <c:v>0.9930359108222363</c:v>
                </c:pt>
                <c:pt idx="997">
                  <c:v>0.99310472686735229</c:v>
                </c:pt>
                <c:pt idx="998">
                  <c:v>0.99317286757786016</c:v>
                </c:pt>
                <c:pt idx="999">
                  <c:v>0.99324033948928525</c:v>
                </c:pt>
                <c:pt idx="1000">
                  <c:v>0.99330714907571371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B1-40AE-8F1D-75006BE93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150032"/>
        <c:axId val="260016544"/>
      </c:lineChart>
      <c:catAx>
        <c:axId val="561150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z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0016544"/>
        <c:crosses val="autoZero"/>
        <c:auto val="1"/>
        <c:lblAlgn val="ctr"/>
        <c:lblOffset val="100"/>
        <c:tickLblSkip val="100"/>
        <c:noMultiLvlLbl val="0"/>
      </c:catAx>
      <c:valAx>
        <c:axId val="260016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150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Loss if y =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-ln(a)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Sheet1!$A$2:$A$1001</c:f>
              <c:numCache>
                <c:formatCode>0.000</c:formatCode>
                <c:ptCount val="1000"/>
                <c:pt idx="0">
                  <c:v>1E-3</c:v>
                </c:pt>
                <c:pt idx="1">
                  <c:v>2E-3</c:v>
                </c:pt>
                <c:pt idx="2">
                  <c:v>3.0000000000000001E-3</c:v>
                </c:pt>
                <c:pt idx="3">
                  <c:v>4.0000000000000001E-3</c:v>
                </c:pt>
                <c:pt idx="4">
                  <c:v>5.0000000000000001E-3</c:v>
                </c:pt>
                <c:pt idx="5">
                  <c:v>6.0000000000000001E-3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9.0000000000000011E-3</c:v>
                </c:pt>
                <c:pt idx="9">
                  <c:v>1.0000000000000002E-2</c:v>
                </c:pt>
                <c:pt idx="10">
                  <c:v>1.1000000000000003E-2</c:v>
                </c:pt>
                <c:pt idx="11">
                  <c:v>1.2000000000000004E-2</c:v>
                </c:pt>
                <c:pt idx="12">
                  <c:v>1.3000000000000005E-2</c:v>
                </c:pt>
                <c:pt idx="13">
                  <c:v>1.4000000000000005E-2</c:v>
                </c:pt>
                <c:pt idx="14">
                  <c:v>1.5000000000000006E-2</c:v>
                </c:pt>
                <c:pt idx="15">
                  <c:v>1.6000000000000007E-2</c:v>
                </c:pt>
                <c:pt idx="16">
                  <c:v>1.7000000000000008E-2</c:v>
                </c:pt>
                <c:pt idx="17">
                  <c:v>1.8000000000000009E-2</c:v>
                </c:pt>
                <c:pt idx="18">
                  <c:v>1.900000000000001E-2</c:v>
                </c:pt>
                <c:pt idx="19">
                  <c:v>2.0000000000000011E-2</c:v>
                </c:pt>
                <c:pt idx="20">
                  <c:v>2.1000000000000012E-2</c:v>
                </c:pt>
                <c:pt idx="21">
                  <c:v>2.2000000000000013E-2</c:v>
                </c:pt>
                <c:pt idx="22">
                  <c:v>2.3000000000000013E-2</c:v>
                </c:pt>
                <c:pt idx="23">
                  <c:v>2.4000000000000014E-2</c:v>
                </c:pt>
                <c:pt idx="24">
                  <c:v>2.5000000000000015E-2</c:v>
                </c:pt>
                <c:pt idx="25">
                  <c:v>2.6000000000000016E-2</c:v>
                </c:pt>
                <c:pt idx="26">
                  <c:v>2.7000000000000017E-2</c:v>
                </c:pt>
                <c:pt idx="27">
                  <c:v>2.8000000000000018E-2</c:v>
                </c:pt>
                <c:pt idx="28">
                  <c:v>2.9000000000000019E-2</c:v>
                </c:pt>
                <c:pt idx="29">
                  <c:v>3.000000000000002E-2</c:v>
                </c:pt>
                <c:pt idx="30">
                  <c:v>3.1000000000000021E-2</c:v>
                </c:pt>
                <c:pt idx="31">
                  <c:v>3.2000000000000021E-2</c:v>
                </c:pt>
                <c:pt idx="32">
                  <c:v>3.3000000000000022E-2</c:v>
                </c:pt>
                <c:pt idx="33">
                  <c:v>3.4000000000000023E-2</c:v>
                </c:pt>
                <c:pt idx="34">
                  <c:v>3.5000000000000024E-2</c:v>
                </c:pt>
                <c:pt idx="35">
                  <c:v>3.6000000000000025E-2</c:v>
                </c:pt>
                <c:pt idx="36">
                  <c:v>3.7000000000000026E-2</c:v>
                </c:pt>
                <c:pt idx="37">
                  <c:v>3.8000000000000027E-2</c:v>
                </c:pt>
                <c:pt idx="38">
                  <c:v>3.9000000000000028E-2</c:v>
                </c:pt>
                <c:pt idx="39">
                  <c:v>4.0000000000000029E-2</c:v>
                </c:pt>
                <c:pt idx="40">
                  <c:v>4.1000000000000029E-2</c:v>
                </c:pt>
                <c:pt idx="41">
                  <c:v>4.200000000000003E-2</c:v>
                </c:pt>
                <c:pt idx="42">
                  <c:v>4.3000000000000031E-2</c:v>
                </c:pt>
                <c:pt idx="43">
                  <c:v>4.4000000000000032E-2</c:v>
                </c:pt>
                <c:pt idx="44">
                  <c:v>4.5000000000000033E-2</c:v>
                </c:pt>
                <c:pt idx="45">
                  <c:v>4.6000000000000034E-2</c:v>
                </c:pt>
                <c:pt idx="46">
                  <c:v>4.7000000000000035E-2</c:v>
                </c:pt>
                <c:pt idx="47">
                  <c:v>4.8000000000000036E-2</c:v>
                </c:pt>
                <c:pt idx="48">
                  <c:v>4.9000000000000037E-2</c:v>
                </c:pt>
                <c:pt idx="49">
                  <c:v>5.0000000000000037E-2</c:v>
                </c:pt>
                <c:pt idx="50">
                  <c:v>5.1000000000000038E-2</c:v>
                </c:pt>
                <c:pt idx="51">
                  <c:v>5.2000000000000039E-2</c:v>
                </c:pt>
                <c:pt idx="52">
                  <c:v>5.300000000000004E-2</c:v>
                </c:pt>
                <c:pt idx="53">
                  <c:v>5.4000000000000041E-2</c:v>
                </c:pt>
                <c:pt idx="54">
                  <c:v>5.5000000000000042E-2</c:v>
                </c:pt>
                <c:pt idx="55">
                  <c:v>5.6000000000000043E-2</c:v>
                </c:pt>
                <c:pt idx="56">
                  <c:v>5.7000000000000044E-2</c:v>
                </c:pt>
                <c:pt idx="57">
                  <c:v>5.8000000000000045E-2</c:v>
                </c:pt>
                <c:pt idx="58">
                  <c:v>5.9000000000000045E-2</c:v>
                </c:pt>
                <c:pt idx="59">
                  <c:v>6.0000000000000046E-2</c:v>
                </c:pt>
                <c:pt idx="60">
                  <c:v>6.1000000000000047E-2</c:v>
                </c:pt>
                <c:pt idx="61">
                  <c:v>6.2000000000000048E-2</c:v>
                </c:pt>
                <c:pt idx="62">
                  <c:v>6.3000000000000042E-2</c:v>
                </c:pt>
                <c:pt idx="63">
                  <c:v>6.4000000000000043E-2</c:v>
                </c:pt>
                <c:pt idx="64">
                  <c:v>6.5000000000000044E-2</c:v>
                </c:pt>
                <c:pt idx="65">
                  <c:v>6.6000000000000045E-2</c:v>
                </c:pt>
                <c:pt idx="66">
                  <c:v>6.7000000000000046E-2</c:v>
                </c:pt>
                <c:pt idx="67">
                  <c:v>6.8000000000000047E-2</c:v>
                </c:pt>
                <c:pt idx="68">
                  <c:v>6.9000000000000047E-2</c:v>
                </c:pt>
                <c:pt idx="69">
                  <c:v>7.0000000000000048E-2</c:v>
                </c:pt>
                <c:pt idx="70">
                  <c:v>7.1000000000000049E-2</c:v>
                </c:pt>
                <c:pt idx="71">
                  <c:v>7.200000000000005E-2</c:v>
                </c:pt>
                <c:pt idx="72">
                  <c:v>7.3000000000000051E-2</c:v>
                </c:pt>
                <c:pt idx="73">
                  <c:v>7.4000000000000052E-2</c:v>
                </c:pt>
                <c:pt idx="74">
                  <c:v>7.5000000000000053E-2</c:v>
                </c:pt>
                <c:pt idx="75">
                  <c:v>7.6000000000000054E-2</c:v>
                </c:pt>
                <c:pt idx="76">
                  <c:v>7.7000000000000055E-2</c:v>
                </c:pt>
                <c:pt idx="77">
                  <c:v>7.8000000000000055E-2</c:v>
                </c:pt>
                <c:pt idx="78">
                  <c:v>7.9000000000000056E-2</c:v>
                </c:pt>
                <c:pt idx="79">
                  <c:v>8.0000000000000057E-2</c:v>
                </c:pt>
                <c:pt idx="80">
                  <c:v>8.1000000000000058E-2</c:v>
                </c:pt>
                <c:pt idx="81">
                  <c:v>8.2000000000000059E-2</c:v>
                </c:pt>
                <c:pt idx="82">
                  <c:v>8.300000000000006E-2</c:v>
                </c:pt>
                <c:pt idx="83">
                  <c:v>8.4000000000000061E-2</c:v>
                </c:pt>
                <c:pt idx="84">
                  <c:v>8.5000000000000062E-2</c:v>
                </c:pt>
                <c:pt idx="85">
                  <c:v>8.6000000000000063E-2</c:v>
                </c:pt>
                <c:pt idx="86">
                  <c:v>8.7000000000000063E-2</c:v>
                </c:pt>
                <c:pt idx="87">
                  <c:v>8.8000000000000064E-2</c:v>
                </c:pt>
                <c:pt idx="88">
                  <c:v>8.9000000000000065E-2</c:v>
                </c:pt>
                <c:pt idx="89">
                  <c:v>9.0000000000000066E-2</c:v>
                </c:pt>
                <c:pt idx="90">
                  <c:v>9.1000000000000067E-2</c:v>
                </c:pt>
                <c:pt idx="91">
                  <c:v>9.2000000000000068E-2</c:v>
                </c:pt>
                <c:pt idx="92">
                  <c:v>9.3000000000000069E-2</c:v>
                </c:pt>
                <c:pt idx="93">
                  <c:v>9.400000000000007E-2</c:v>
                </c:pt>
                <c:pt idx="94">
                  <c:v>9.500000000000007E-2</c:v>
                </c:pt>
                <c:pt idx="95">
                  <c:v>9.6000000000000071E-2</c:v>
                </c:pt>
                <c:pt idx="96">
                  <c:v>9.7000000000000072E-2</c:v>
                </c:pt>
                <c:pt idx="97">
                  <c:v>9.8000000000000073E-2</c:v>
                </c:pt>
                <c:pt idx="98">
                  <c:v>9.9000000000000074E-2</c:v>
                </c:pt>
                <c:pt idx="99">
                  <c:v>0.10000000000000007</c:v>
                </c:pt>
                <c:pt idx="100">
                  <c:v>0.10100000000000008</c:v>
                </c:pt>
                <c:pt idx="101">
                  <c:v>0.10200000000000008</c:v>
                </c:pt>
                <c:pt idx="102">
                  <c:v>0.10300000000000008</c:v>
                </c:pt>
                <c:pt idx="103">
                  <c:v>0.10400000000000008</c:v>
                </c:pt>
                <c:pt idx="104">
                  <c:v>0.10500000000000008</c:v>
                </c:pt>
                <c:pt idx="105">
                  <c:v>0.10600000000000008</c:v>
                </c:pt>
                <c:pt idx="106">
                  <c:v>0.10700000000000008</c:v>
                </c:pt>
                <c:pt idx="107">
                  <c:v>0.10800000000000008</c:v>
                </c:pt>
                <c:pt idx="108">
                  <c:v>0.10900000000000008</c:v>
                </c:pt>
                <c:pt idx="109">
                  <c:v>0.11000000000000008</c:v>
                </c:pt>
                <c:pt idx="110">
                  <c:v>0.11100000000000008</c:v>
                </c:pt>
                <c:pt idx="111">
                  <c:v>0.11200000000000009</c:v>
                </c:pt>
                <c:pt idx="112">
                  <c:v>0.11300000000000009</c:v>
                </c:pt>
                <c:pt idx="113">
                  <c:v>0.11400000000000009</c:v>
                </c:pt>
                <c:pt idx="114">
                  <c:v>0.11500000000000009</c:v>
                </c:pt>
                <c:pt idx="115">
                  <c:v>0.11600000000000009</c:v>
                </c:pt>
                <c:pt idx="116">
                  <c:v>0.11700000000000009</c:v>
                </c:pt>
                <c:pt idx="117">
                  <c:v>0.11800000000000009</c:v>
                </c:pt>
                <c:pt idx="118">
                  <c:v>0.11900000000000009</c:v>
                </c:pt>
                <c:pt idx="119">
                  <c:v>0.12000000000000009</c:v>
                </c:pt>
                <c:pt idx="120">
                  <c:v>0.12100000000000009</c:v>
                </c:pt>
                <c:pt idx="121">
                  <c:v>0.12200000000000009</c:v>
                </c:pt>
                <c:pt idx="122">
                  <c:v>0.1230000000000001</c:v>
                </c:pt>
                <c:pt idx="123">
                  <c:v>0.1240000000000001</c:v>
                </c:pt>
                <c:pt idx="124">
                  <c:v>0.12500000000000008</c:v>
                </c:pt>
                <c:pt idx="125">
                  <c:v>0.12600000000000008</c:v>
                </c:pt>
                <c:pt idx="126">
                  <c:v>0.12700000000000009</c:v>
                </c:pt>
                <c:pt idx="127">
                  <c:v>0.12800000000000009</c:v>
                </c:pt>
                <c:pt idx="128">
                  <c:v>0.12900000000000009</c:v>
                </c:pt>
                <c:pt idx="129">
                  <c:v>0.13000000000000009</c:v>
                </c:pt>
                <c:pt idx="130">
                  <c:v>0.13100000000000009</c:v>
                </c:pt>
                <c:pt idx="131">
                  <c:v>0.13200000000000009</c:v>
                </c:pt>
                <c:pt idx="132">
                  <c:v>0.13300000000000009</c:v>
                </c:pt>
                <c:pt idx="133">
                  <c:v>0.13400000000000009</c:v>
                </c:pt>
                <c:pt idx="134">
                  <c:v>0.13500000000000009</c:v>
                </c:pt>
                <c:pt idx="135">
                  <c:v>0.13600000000000009</c:v>
                </c:pt>
                <c:pt idx="136">
                  <c:v>0.13700000000000009</c:v>
                </c:pt>
                <c:pt idx="137">
                  <c:v>0.13800000000000009</c:v>
                </c:pt>
                <c:pt idx="138">
                  <c:v>0.1390000000000001</c:v>
                </c:pt>
                <c:pt idx="139">
                  <c:v>0.1400000000000001</c:v>
                </c:pt>
                <c:pt idx="140">
                  <c:v>0.1410000000000001</c:v>
                </c:pt>
                <c:pt idx="141">
                  <c:v>0.1420000000000001</c:v>
                </c:pt>
                <c:pt idx="142">
                  <c:v>0.1430000000000001</c:v>
                </c:pt>
                <c:pt idx="143">
                  <c:v>0.1440000000000001</c:v>
                </c:pt>
                <c:pt idx="144">
                  <c:v>0.1450000000000001</c:v>
                </c:pt>
                <c:pt idx="145">
                  <c:v>0.1460000000000001</c:v>
                </c:pt>
                <c:pt idx="146">
                  <c:v>0.1470000000000001</c:v>
                </c:pt>
                <c:pt idx="147">
                  <c:v>0.1480000000000001</c:v>
                </c:pt>
                <c:pt idx="148">
                  <c:v>0.1490000000000001</c:v>
                </c:pt>
                <c:pt idx="149">
                  <c:v>0.15000000000000011</c:v>
                </c:pt>
                <c:pt idx="150">
                  <c:v>0.15100000000000011</c:v>
                </c:pt>
                <c:pt idx="151">
                  <c:v>0.15200000000000011</c:v>
                </c:pt>
                <c:pt idx="152">
                  <c:v>0.15300000000000011</c:v>
                </c:pt>
                <c:pt idx="153">
                  <c:v>0.15400000000000011</c:v>
                </c:pt>
                <c:pt idx="154">
                  <c:v>0.15500000000000011</c:v>
                </c:pt>
                <c:pt idx="155">
                  <c:v>0.15600000000000011</c:v>
                </c:pt>
                <c:pt idx="156">
                  <c:v>0.15700000000000011</c:v>
                </c:pt>
                <c:pt idx="157">
                  <c:v>0.15800000000000011</c:v>
                </c:pt>
                <c:pt idx="158">
                  <c:v>0.15900000000000011</c:v>
                </c:pt>
                <c:pt idx="159">
                  <c:v>0.16000000000000011</c:v>
                </c:pt>
                <c:pt idx="160">
                  <c:v>0.16100000000000012</c:v>
                </c:pt>
                <c:pt idx="161">
                  <c:v>0.16200000000000012</c:v>
                </c:pt>
                <c:pt idx="162">
                  <c:v>0.16300000000000012</c:v>
                </c:pt>
                <c:pt idx="163">
                  <c:v>0.16400000000000012</c:v>
                </c:pt>
                <c:pt idx="164">
                  <c:v>0.16500000000000012</c:v>
                </c:pt>
                <c:pt idx="165">
                  <c:v>0.16600000000000012</c:v>
                </c:pt>
                <c:pt idx="166">
                  <c:v>0.16700000000000012</c:v>
                </c:pt>
                <c:pt idx="167">
                  <c:v>0.16800000000000012</c:v>
                </c:pt>
                <c:pt idx="168">
                  <c:v>0.16900000000000012</c:v>
                </c:pt>
                <c:pt idx="169">
                  <c:v>0.17000000000000012</c:v>
                </c:pt>
                <c:pt idx="170">
                  <c:v>0.17100000000000012</c:v>
                </c:pt>
                <c:pt idx="171">
                  <c:v>0.17200000000000013</c:v>
                </c:pt>
                <c:pt idx="172">
                  <c:v>0.17300000000000013</c:v>
                </c:pt>
                <c:pt idx="173">
                  <c:v>0.17400000000000013</c:v>
                </c:pt>
                <c:pt idx="174">
                  <c:v>0.17500000000000013</c:v>
                </c:pt>
                <c:pt idx="175">
                  <c:v>0.17600000000000013</c:v>
                </c:pt>
                <c:pt idx="176">
                  <c:v>0.17700000000000013</c:v>
                </c:pt>
                <c:pt idx="177">
                  <c:v>0.17800000000000013</c:v>
                </c:pt>
                <c:pt idx="178">
                  <c:v>0.17900000000000013</c:v>
                </c:pt>
                <c:pt idx="179">
                  <c:v>0.18000000000000013</c:v>
                </c:pt>
                <c:pt idx="180">
                  <c:v>0.18100000000000013</c:v>
                </c:pt>
                <c:pt idx="181">
                  <c:v>0.18200000000000013</c:v>
                </c:pt>
                <c:pt idx="182">
                  <c:v>0.18300000000000013</c:v>
                </c:pt>
                <c:pt idx="183">
                  <c:v>0.18400000000000014</c:v>
                </c:pt>
                <c:pt idx="184">
                  <c:v>0.18500000000000014</c:v>
                </c:pt>
                <c:pt idx="185">
                  <c:v>0.18600000000000014</c:v>
                </c:pt>
                <c:pt idx="186">
                  <c:v>0.18700000000000014</c:v>
                </c:pt>
                <c:pt idx="187">
                  <c:v>0.18800000000000014</c:v>
                </c:pt>
                <c:pt idx="188">
                  <c:v>0.18900000000000014</c:v>
                </c:pt>
                <c:pt idx="189">
                  <c:v>0.19000000000000014</c:v>
                </c:pt>
                <c:pt idx="190">
                  <c:v>0.19100000000000014</c:v>
                </c:pt>
                <c:pt idx="191">
                  <c:v>0.19200000000000014</c:v>
                </c:pt>
                <c:pt idx="192">
                  <c:v>0.19300000000000014</c:v>
                </c:pt>
                <c:pt idx="193">
                  <c:v>0.19400000000000014</c:v>
                </c:pt>
                <c:pt idx="194">
                  <c:v>0.19500000000000015</c:v>
                </c:pt>
                <c:pt idx="195">
                  <c:v>0.19600000000000015</c:v>
                </c:pt>
                <c:pt idx="196">
                  <c:v>0.19700000000000015</c:v>
                </c:pt>
                <c:pt idx="197">
                  <c:v>0.19800000000000015</c:v>
                </c:pt>
                <c:pt idx="198">
                  <c:v>0.19900000000000015</c:v>
                </c:pt>
                <c:pt idx="199">
                  <c:v>0.20000000000000015</c:v>
                </c:pt>
                <c:pt idx="200">
                  <c:v>0.20100000000000015</c:v>
                </c:pt>
                <c:pt idx="201">
                  <c:v>0.20200000000000015</c:v>
                </c:pt>
                <c:pt idx="202">
                  <c:v>0.20300000000000015</c:v>
                </c:pt>
                <c:pt idx="203">
                  <c:v>0.20400000000000015</c:v>
                </c:pt>
                <c:pt idx="204">
                  <c:v>0.20500000000000015</c:v>
                </c:pt>
                <c:pt idx="205">
                  <c:v>0.20600000000000016</c:v>
                </c:pt>
                <c:pt idx="206">
                  <c:v>0.20700000000000016</c:v>
                </c:pt>
                <c:pt idx="207">
                  <c:v>0.20800000000000016</c:v>
                </c:pt>
                <c:pt idx="208">
                  <c:v>0.20900000000000016</c:v>
                </c:pt>
                <c:pt idx="209">
                  <c:v>0.21000000000000016</c:v>
                </c:pt>
                <c:pt idx="210">
                  <c:v>0.21100000000000016</c:v>
                </c:pt>
                <c:pt idx="211">
                  <c:v>0.21200000000000016</c:v>
                </c:pt>
                <c:pt idx="212">
                  <c:v>0.21300000000000016</c:v>
                </c:pt>
                <c:pt idx="213">
                  <c:v>0.21400000000000016</c:v>
                </c:pt>
                <c:pt idx="214">
                  <c:v>0.21500000000000016</c:v>
                </c:pt>
                <c:pt idx="215">
                  <c:v>0.21600000000000016</c:v>
                </c:pt>
                <c:pt idx="216">
                  <c:v>0.21700000000000016</c:v>
                </c:pt>
                <c:pt idx="217">
                  <c:v>0.21800000000000017</c:v>
                </c:pt>
                <c:pt idx="218">
                  <c:v>0.21900000000000017</c:v>
                </c:pt>
                <c:pt idx="219">
                  <c:v>0.22000000000000017</c:v>
                </c:pt>
                <c:pt idx="220">
                  <c:v>0.22100000000000017</c:v>
                </c:pt>
                <c:pt idx="221">
                  <c:v>0.22200000000000017</c:v>
                </c:pt>
                <c:pt idx="222">
                  <c:v>0.22300000000000017</c:v>
                </c:pt>
                <c:pt idx="223">
                  <c:v>0.22400000000000017</c:v>
                </c:pt>
                <c:pt idx="224">
                  <c:v>0.22500000000000017</c:v>
                </c:pt>
                <c:pt idx="225">
                  <c:v>0.22600000000000017</c:v>
                </c:pt>
                <c:pt idx="226">
                  <c:v>0.22700000000000017</c:v>
                </c:pt>
                <c:pt idx="227">
                  <c:v>0.22800000000000017</c:v>
                </c:pt>
                <c:pt idx="228">
                  <c:v>0.22900000000000018</c:v>
                </c:pt>
                <c:pt idx="229">
                  <c:v>0.23000000000000018</c:v>
                </c:pt>
                <c:pt idx="230">
                  <c:v>0.23100000000000018</c:v>
                </c:pt>
                <c:pt idx="231">
                  <c:v>0.23200000000000018</c:v>
                </c:pt>
                <c:pt idx="232">
                  <c:v>0.23300000000000018</c:v>
                </c:pt>
                <c:pt idx="233">
                  <c:v>0.23400000000000018</c:v>
                </c:pt>
                <c:pt idx="234">
                  <c:v>0.23500000000000018</c:v>
                </c:pt>
                <c:pt idx="235">
                  <c:v>0.23600000000000018</c:v>
                </c:pt>
                <c:pt idx="236">
                  <c:v>0.23700000000000018</c:v>
                </c:pt>
                <c:pt idx="237">
                  <c:v>0.23800000000000018</c:v>
                </c:pt>
                <c:pt idx="238">
                  <c:v>0.23900000000000018</c:v>
                </c:pt>
                <c:pt idx="239">
                  <c:v>0.24000000000000019</c:v>
                </c:pt>
                <c:pt idx="240">
                  <c:v>0.24100000000000019</c:v>
                </c:pt>
                <c:pt idx="241">
                  <c:v>0.24200000000000019</c:v>
                </c:pt>
                <c:pt idx="242">
                  <c:v>0.24300000000000019</c:v>
                </c:pt>
                <c:pt idx="243">
                  <c:v>0.24400000000000019</c:v>
                </c:pt>
                <c:pt idx="244">
                  <c:v>0.24500000000000019</c:v>
                </c:pt>
                <c:pt idx="245">
                  <c:v>0.24600000000000019</c:v>
                </c:pt>
                <c:pt idx="246">
                  <c:v>0.24700000000000019</c:v>
                </c:pt>
                <c:pt idx="247">
                  <c:v>0.24800000000000019</c:v>
                </c:pt>
                <c:pt idx="248">
                  <c:v>0.24900000000000019</c:v>
                </c:pt>
                <c:pt idx="249">
                  <c:v>0.25000000000000017</c:v>
                </c:pt>
                <c:pt idx="250">
                  <c:v>0.25100000000000017</c:v>
                </c:pt>
                <c:pt idx="251">
                  <c:v>0.25200000000000017</c:v>
                </c:pt>
                <c:pt idx="252">
                  <c:v>0.25300000000000017</c:v>
                </c:pt>
                <c:pt idx="253">
                  <c:v>0.25400000000000017</c:v>
                </c:pt>
                <c:pt idx="254">
                  <c:v>0.25500000000000017</c:v>
                </c:pt>
                <c:pt idx="255">
                  <c:v>0.25600000000000017</c:v>
                </c:pt>
                <c:pt idx="256">
                  <c:v>0.25700000000000017</c:v>
                </c:pt>
                <c:pt idx="257">
                  <c:v>0.25800000000000017</c:v>
                </c:pt>
                <c:pt idx="258">
                  <c:v>0.25900000000000017</c:v>
                </c:pt>
                <c:pt idx="259">
                  <c:v>0.26000000000000018</c:v>
                </c:pt>
                <c:pt idx="260">
                  <c:v>0.26100000000000018</c:v>
                </c:pt>
                <c:pt idx="261">
                  <c:v>0.26200000000000018</c:v>
                </c:pt>
                <c:pt idx="262">
                  <c:v>0.26300000000000018</c:v>
                </c:pt>
                <c:pt idx="263">
                  <c:v>0.26400000000000018</c:v>
                </c:pt>
                <c:pt idx="264">
                  <c:v>0.26500000000000018</c:v>
                </c:pt>
                <c:pt idx="265">
                  <c:v>0.26600000000000018</c:v>
                </c:pt>
                <c:pt idx="266">
                  <c:v>0.26700000000000018</c:v>
                </c:pt>
                <c:pt idx="267">
                  <c:v>0.26800000000000018</c:v>
                </c:pt>
                <c:pt idx="268">
                  <c:v>0.26900000000000018</c:v>
                </c:pt>
                <c:pt idx="269">
                  <c:v>0.27000000000000018</c:v>
                </c:pt>
                <c:pt idx="270">
                  <c:v>0.27100000000000019</c:v>
                </c:pt>
                <c:pt idx="271">
                  <c:v>0.27200000000000019</c:v>
                </c:pt>
                <c:pt idx="272">
                  <c:v>0.27300000000000019</c:v>
                </c:pt>
                <c:pt idx="273">
                  <c:v>0.27400000000000019</c:v>
                </c:pt>
                <c:pt idx="274">
                  <c:v>0.27500000000000019</c:v>
                </c:pt>
                <c:pt idx="275">
                  <c:v>0.27600000000000019</c:v>
                </c:pt>
                <c:pt idx="276">
                  <c:v>0.27700000000000019</c:v>
                </c:pt>
                <c:pt idx="277">
                  <c:v>0.27800000000000019</c:v>
                </c:pt>
                <c:pt idx="278">
                  <c:v>0.27900000000000019</c:v>
                </c:pt>
                <c:pt idx="279">
                  <c:v>0.28000000000000019</c:v>
                </c:pt>
                <c:pt idx="280">
                  <c:v>0.28100000000000019</c:v>
                </c:pt>
                <c:pt idx="281">
                  <c:v>0.28200000000000019</c:v>
                </c:pt>
                <c:pt idx="282">
                  <c:v>0.2830000000000002</c:v>
                </c:pt>
                <c:pt idx="283">
                  <c:v>0.2840000000000002</c:v>
                </c:pt>
                <c:pt idx="284">
                  <c:v>0.2850000000000002</c:v>
                </c:pt>
                <c:pt idx="285">
                  <c:v>0.2860000000000002</c:v>
                </c:pt>
                <c:pt idx="286">
                  <c:v>0.2870000000000002</c:v>
                </c:pt>
                <c:pt idx="287">
                  <c:v>0.2880000000000002</c:v>
                </c:pt>
                <c:pt idx="288">
                  <c:v>0.2890000000000002</c:v>
                </c:pt>
                <c:pt idx="289">
                  <c:v>0.2900000000000002</c:v>
                </c:pt>
                <c:pt idx="290">
                  <c:v>0.2910000000000002</c:v>
                </c:pt>
                <c:pt idx="291">
                  <c:v>0.2920000000000002</c:v>
                </c:pt>
                <c:pt idx="292">
                  <c:v>0.2930000000000002</c:v>
                </c:pt>
                <c:pt idx="293">
                  <c:v>0.29400000000000021</c:v>
                </c:pt>
                <c:pt idx="294">
                  <c:v>0.29500000000000021</c:v>
                </c:pt>
                <c:pt idx="295">
                  <c:v>0.29600000000000021</c:v>
                </c:pt>
                <c:pt idx="296">
                  <c:v>0.29700000000000021</c:v>
                </c:pt>
                <c:pt idx="297">
                  <c:v>0.29800000000000021</c:v>
                </c:pt>
                <c:pt idx="298">
                  <c:v>0.29900000000000021</c:v>
                </c:pt>
                <c:pt idx="299">
                  <c:v>0.30000000000000021</c:v>
                </c:pt>
                <c:pt idx="300">
                  <c:v>0.30100000000000021</c:v>
                </c:pt>
                <c:pt idx="301">
                  <c:v>0.30200000000000021</c:v>
                </c:pt>
                <c:pt idx="302">
                  <c:v>0.30300000000000021</c:v>
                </c:pt>
                <c:pt idx="303">
                  <c:v>0.30400000000000021</c:v>
                </c:pt>
                <c:pt idx="304">
                  <c:v>0.30500000000000022</c:v>
                </c:pt>
                <c:pt idx="305">
                  <c:v>0.30600000000000022</c:v>
                </c:pt>
                <c:pt idx="306">
                  <c:v>0.30700000000000022</c:v>
                </c:pt>
                <c:pt idx="307">
                  <c:v>0.30800000000000022</c:v>
                </c:pt>
                <c:pt idx="308">
                  <c:v>0.30900000000000022</c:v>
                </c:pt>
                <c:pt idx="309">
                  <c:v>0.31000000000000022</c:v>
                </c:pt>
                <c:pt idx="310">
                  <c:v>0.31100000000000022</c:v>
                </c:pt>
                <c:pt idx="311">
                  <c:v>0.31200000000000022</c:v>
                </c:pt>
                <c:pt idx="312">
                  <c:v>0.31300000000000022</c:v>
                </c:pt>
                <c:pt idx="313">
                  <c:v>0.31400000000000022</c:v>
                </c:pt>
                <c:pt idx="314">
                  <c:v>0.31500000000000022</c:v>
                </c:pt>
                <c:pt idx="315">
                  <c:v>0.31600000000000023</c:v>
                </c:pt>
                <c:pt idx="316">
                  <c:v>0.31700000000000023</c:v>
                </c:pt>
                <c:pt idx="317">
                  <c:v>0.31800000000000023</c:v>
                </c:pt>
                <c:pt idx="318">
                  <c:v>0.31900000000000023</c:v>
                </c:pt>
                <c:pt idx="319">
                  <c:v>0.32000000000000023</c:v>
                </c:pt>
                <c:pt idx="320">
                  <c:v>0.32100000000000023</c:v>
                </c:pt>
                <c:pt idx="321">
                  <c:v>0.32200000000000023</c:v>
                </c:pt>
                <c:pt idx="322">
                  <c:v>0.32300000000000023</c:v>
                </c:pt>
                <c:pt idx="323">
                  <c:v>0.32400000000000023</c:v>
                </c:pt>
                <c:pt idx="324">
                  <c:v>0.32500000000000023</c:v>
                </c:pt>
                <c:pt idx="325">
                  <c:v>0.32600000000000023</c:v>
                </c:pt>
                <c:pt idx="326">
                  <c:v>0.32700000000000023</c:v>
                </c:pt>
                <c:pt idx="327">
                  <c:v>0.32800000000000024</c:v>
                </c:pt>
                <c:pt idx="328">
                  <c:v>0.32900000000000024</c:v>
                </c:pt>
                <c:pt idx="329">
                  <c:v>0.33000000000000024</c:v>
                </c:pt>
                <c:pt idx="330">
                  <c:v>0.33100000000000024</c:v>
                </c:pt>
                <c:pt idx="331">
                  <c:v>0.33200000000000024</c:v>
                </c:pt>
                <c:pt idx="332">
                  <c:v>0.33300000000000024</c:v>
                </c:pt>
                <c:pt idx="333">
                  <c:v>0.33400000000000024</c:v>
                </c:pt>
                <c:pt idx="334">
                  <c:v>0.33500000000000024</c:v>
                </c:pt>
                <c:pt idx="335">
                  <c:v>0.33600000000000024</c:v>
                </c:pt>
                <c:pt idx="336">
                  <c:v>0.33700000000000024</c:v>
                </c:pt>
                <c:pt idx="337">
                  <c:v>0.33800000000000024</c:v>
                </c:pt>
                <c:pt idx="338">
                  <c:v>0.33900000000000025</c:v>
                </c:pt>
                <c:pt idx="339">
                  <c:v>0.34000000000000025</c:v>
                </c:pt>
                <c:pt idx="340">
                  <c:v>0.34100000000000025</c:v>
                </c:pt>
                <c:pt idx="341">
                  <c:v>0.34200000000000025</c:v>
                </c:pt>
                <c:pt idx="342">
                  <c:v>0.34300000000000025</c:v>
                </c:pt>
                <c:pt idx="343">
                  <c:v>0.34400000000000025</c:v>
                </c:pt>
                <c:pt idx="344">
                  <c:v>0.34500000000000025</c:v>
                </c:pt>
                <c:pt idx="345">
                  <c:v>0.34600000000000025</c:v>
                </c:pt>
                <c:pt idx="346">
                  <c:v>0.34700000000000025</c:v>
                </c:pt>
                <c:pt idx="347">
                  <c:v>0.34800000000000025</c:v>
                </c:pt>
                <c:pt idx="348">
                  <c:v>0.34900000000000025</c:v>
                </c:pt>
                <c:pt idx="349">
                  <c:v>0.35000000000000026</c:v>
                </c:pt>
                <c:pt idx="350">
                  <c:v>0.35100000000000026</c:v>
                </c:pt>
                <c:pt idx="351">
                  <c:v>0.35200000000000026</c:v>
                </c:pt>
                <c:pt idx="352">
                  <c:v>0.35300000000000026</c:v>
                </c:pt>
                <c:pt idx="353">
                  <c:v>0.35400000000000026</c:v>
                </c:pt>
                <c:pt idx="354">
                  <c:v>0.35500000000000026</c:v>
                </c:pt>
                <c:pt idx="355">
                  <c:v>0.35600000000000026</c:v>
                </c:pt>
                <c:pt idx="356">
                  <c:v>0.35700000000000026</c:v>
                </c:pt>
                <c:pt idx="357">
                  <c:v>0.35800000000000026</c:v>
                </c:pt>
                <c:pt idx="358">
                  <c:v>0.35900000000000026</c:v>
                </c:pt>
                <c:pt idx="359">
                  <c:v>0.36000000000000026</c:v>
                </c:pt>
                <c:pt idx="360">
                  <c:v>0.36100000000000027</c:v>
                </c:pt>
                <c:pt idx="361">
                  <c:v>0.36200000000000027</c:v>
                </c:pt>
                <c:pt idx="362">
                  <c:v>0.36300000000000027</c:v>
                </c:pt>
                <c:pt idx="363">
                  <c:v>0.36400000000000027</c:v>
                </c:pt>
                <c:pt idx="364">
                  <c:v>0.36500000000000027</c:v>
                </c:pt>
                <c:pt idx="365">
                  <c:v>0.36600000000000027</c:v>
                </c:pt>
                <c:pt idx="366">
                  <c:v>0.36700000000000027</c:v>
                </c:pt>
                <c:pt idx="367">
                  <c:v>0.36800000000000027</c:v>
                </c:pt>
                <c:pt idx="368">
                  <c:v>0.36900000000000027</c:v>
                </c:pt>
                <c:pt idx="369">
                  <c:v>0.37000000000000027</c:v>
                </c:pt>
                <c:pt idx="370">
                  <c:v>0.37100000000000027</c:v>
                </c:pt>
                <c:pt idx="371">
                  <c:v>0.37200000000000027</c:v>
                </c:pt>
                <c:pt idx="372">
                  <c:v>0.37300000000000028</c:v>
                </c:pt>
                <c:pt idx="373">
                  <c:v>0.37400000000000028</c:v>
                </c:pt>
                <c:pt idx="374">
                  <c:v>0.37500000000000028</c:v>
                </c:pt>
                <c:pt idx="375">
                  <c:v>0.37600000000000028</c:v>
                </c:pt>
                <c:pt idx="376">
                  <c:v>0.37700000000000028</c:v>
                </c:pt>
                <c:pt idx="377">
                  <c:v>0.37800000000000028</c:v>
                </c:pt>
                <c:pt idx="378">
                  <c:v>0.37900000000000028</c:v>
                </c:pt>
                <c:pt idx="379">
                  <c:v>0.38000000000000028</c:v>
                </c:pt>
                <c:pt idx="380">
                  <c:v>0.38100000000000028</c:v>
                </c:pt>
                <c:pt idx="381">
                  <c:v>0.38200000000000028</c:v>
                </c:pt>
                <c:pt idx="382">
                  <c:v>0.38300000000000028</c:v>
                </c:pt>
                <c:pt idx="383">
                  <c:v>0.38400000000000029</c:v>
                </c:pt>
                <c:pt idx="384">
                  <c:v>0.38500000000000029</c:v>
                </c:pt>
                <c:pt idx="385">
                  <c:v>0.38600000000000029</c:v>
                </c:pt>
                <c:pt idx="386">
                  <c:v>0.38700000000000029</c:v>
                </c:pt>
                <c:pt idx="387">
                  <c:v>0.38800000000000029</c:v>
                </c:pt>
                <c:pt idx="388">
                  <c:v>0.38900000000000029</c:v>
                </c:pt>
                <c:pt idx="389">
                  <c:v>0.39000000000000029</c:v>
                </c:pt>
                <c:pt idx="390">
                  <c:v>0.39100000000000029</c:v>
                </c:pt>
                <c:pt idx="391">
                  <c:v>0.39200000000000029</c:v>
                </c:pt>
                <c:pt idx="392">
                  <c:v>0.39300000000000029</c:v>
                </c:pt>
                <c:pt idx="393">
                  <c:v>0.39400000000000029</c:v>
                </c:pt>
                <c:pt idx="394">
                  <c:v>0.3950000000000003</c:v>
                </c:pt>
                <c:pt idx="395">
                  <c:v>0.3960000000000003</c:v>
                </c:pt>
                <c:pt idx="396">
                  <c:v>0.3970000000000003</c:v>
                </c:pt>
                <c:pt idx="397">
                  <c:v>0.3980000000000003</c:v>
                </c:pt>
                <c:pt idx="398">
                  <c:v>0.3990000000000003</c:v>
                </c:pt>
                <c:pt idx="399">
                  <c:v>0.4000000000000003</c:v>
                </c:pt>
                <c:pt idx="400">
                  <c:v>0.4010000000000003</c:v>
                </c:pt>
                <c:pt idx="401">
                  <c:v>0.4020000000000003</c:v>
                </c:pt>
                <c:pt idx="402">
                  <c:v>0.4030000000000003</c:v>
                </c:pt>
                <c:pt idx="403">
                  <c:v>0.4040000000000003</c:v>
                </c:pt>
                <c:pt idx="404">
                  <c:v>0.4050000000000003</c:v>
                </c:pt>
                <c:pt idx="405">
                  <c:v>0.40600000000000031</c:v>
                </c:pt>
                <c:pt idx="406">
                  <c:v>0.40700000000000031</c:v>
                </c:pt>
                <c:pt idx="407">
                  <c:v>0.40800000000000031</c:v>
                </c:pt>
                <c:pt idx="408">
                  <c:v>0.40900000000000031</c:v>
                </c:pt>
                <c:pt idx="409">
                  <c:v>0.41000000000000031</c:v>
                </c:pt>
                <c:pt idx="410">
                  <c:v>0.41100000000000031</c:v>
                </c:pt>
                <c:pt idx="411">
                  <c:v>0.41200000000000031</c:v>
                </c:pt>
                <c:pt idx="412">
                  <c:v>0.41300000000000031</c:v>
                </c:pt>
                <c:pt idx="413">
                  <c:v>0.41400000000000031</c:v>
                </c:pt>
                <c:pt idx="414">
                  <c:v>0.41500000000000031</c:v>
                </c:pt>
                <c:pt idx="415">
                  <c:v>0.41600000000000031</c:v>
                </c:pt>
                <c:pt idx="416">
                  <c:v>0.41700000000000031</c:v>
                </c:pt>
                <c:pt idx="417">
                  <c:v>0.41800000000000032</c:v>
                </c:pt>
                <c:pt idx="418">
                  <c:v>0.41900000000000032</c:v>
                </c:pt>
                <c:pt idx="419">
                  <c:v>0.42000000000000032</c:v>
                </c:pt>
                <c:pt idx="420">
                  <c:v>0.42100000000000032</c:v>
                </c:pt>
                <c:pt idx="421">
                  <c:v>0.42200000000000032</c:v>
                </c:pt>
                <c:pt idx="422">
                  <c:v>0.42300000000000032</c:v>
                </c:pt>
                <c:pt idx="423">
                  <c:v>0.42400000000000032</c:v>
                </c:pt>
                <c:pt idx="424">
                  <c:v>0.42500000000000032</c:v>
                </c:pt>
                <c:pt idx="425">
                  <c:v>0.42600000000000032</c:v>
                </c:pt>
                <c:pt idx="426">
                  <c:v>0.42700000000000032</c:v>
                </c:pt>
                <c:pt idx="427">
                  <c:v>0.42800000000000032</c:v>
                </c:pt>
                <c:pt idx="428">
                  <c:v>0.42900000000000033</c:v>
                </c:pt>
                <c:pt idx="429">
                  <c:v>0.43000000000000033</c:v>
                </c:pt>
                <c:pt idx="430">
                  <c:v>0.43100000000000033</c:v>
                </c:pt>
                <c:pt idx="431">
                  <c:v>0.43200000000000033</c:v>
                </c:pt>
                <c:pt idx="432">
                  <c:v>0.43300000000000033</c:v>
                </c:pt>
                <c:pt idx="433">
                  <c:v>0.43400000000000033</c:v>
                </c:pt>
                <c:pt idx="434">
                  <c:v>0.43500000000000033</c:v>
                </c:pt>
                <c:pt idx="435">
                  <c:v>0.43600000000000033</c:v>
                </c:pt>
                <c:pt idx="436">
                  <c:v>0.43700000000000033</c:v>
                </c:pt>
                <c:pt idx="437">
                  <c:v>0.43800000000000033</c:v>
                </c:pt>
                <c:pt idx="438">
                  <c:v>0.43900000000000033</c:v>
                </c:pt>
                <c:pt idx="439">
                  <c:v>0.44000000000000034</c:v>
                </c:pt>
                <c:pt idx="440">
                  <c:v>0.44100000000000034</c:v>
                </c:pt>
                <c:pt idx="441">
                  <c:v>0.44200000000000034</c:v>
                </c:pt>
                <c:pt idx="442">
                  <c:v>0.44300000000000034</c:v>
                </c:pt>
                <c:pt idx="443">
                  <c:v>0.44400000000000034</c:v>
                </c:pt>
                <c:pt idx="444">
                  <c:v>0.44500000000000034</c:v>
                </c:pt>
                <c:pt idx="445">
                  <c:v>0.44600000000000034</c:v>
                </c:pt>
                <c:pt idx="446">
                  <c:v>0.44700000000000034</c:v>
                </c:pt>
                <c:pt idx="447">
                  <c:v>0.44800000000000034</c:v>
                </c:pt>
                <c:pt idx="448">
                  <c:v>0.44900000000000034</c:v>
                </c:pt>
                <c:pt idx="449">
                  <c:v>0.45000000000000034</c:v>
                </c:pt>
                <c:pt idx="450">
                  <c:v>0.45100000000000035</c:v>
                </c:pt>
                <c:pt idx="451">
                  <c:v>0.45200000000000035</c:v>
                </c:pt>
                <c:pt idx="452">
                  <c:v>0.45300000000000035</c:v>
                </c:pt>
                <c:pt idx="453">
                  <c:v>0.45400000000000035</c:v>
                </c:pt>
                <c:pt idx="454">
                  <c:v>0.45500000000000035</c:v>
                </c:pt>
                <c:pt idx="455">
                  <c:v>0.45600000000000035</c:v>
                </c:pt>
                <c:pt idx="456">
                  <c:v>0.45700000000000035</c:v>
                </c:pt>
                <c:pt idx="457">
                  <c:v>0.45800000000000035</c:v>
                </c:pt>
                <c:pt idx="458">
                  <c:v>0.45900000000000035</c:v>
                </c:pt>
                <c:pt idx="459">
                  <c:v>0.46000000000000035</c:v>
                </c:pt>
                <c:pt idx="460">
                  <c:v>0.46100000000000035</c:v>
                </c:pt>
                <c:pt idx="461">
                  <c:v>0.46200000000000035</c:v>
                </c:pt>
                <c:pt idx="462">
                  <c:v>0.46300000000000036</c:v>
                </c:pt>
                <c:pt idx="463">
                  <c:v>0.46400000000000036</c:v>
                </c:pt>
                <c:pt idx="464">
                  <c:v>0.46500000000000036</c:v>
                </c:pt>
                <c:pt idx="465">
                  <c:v>0.46600000000000036</c:v>
                </c:pt>
                <c:pt idx="466">
                  <c:v>0.46700000000000036</c:v>
                </c:pt>
                <c:pt idx="467">
                  <c:v>0.46800000000000036</c:v>
                </c:pt>
                <c:pt idx="468">
                  <c:v>0.46900000000000036</c:v>
                </c:pt>
                <c:pt idx="469">
                  <c:v>0.47000000000000036</c:v>
                </c:pt>
                <c:pt idx="470">
                  <c:v>0.47100000000000036</c:v>
                </c:pt>
                <c:pt idx="471">
                  <c:v>0.47200000000000036</c:v>
                </c:pt>
                <c:pt idx="472">
                  <c:v>0.47300000000000036</c:v>
                </c:pt>
                <c:pt idx="473">
                  <c:v>0.47400000000000037</c:v>
                </c:pt>
                <c:pt idx="474">
                  <c:v>0.47500000000000037</c:v>
                </c:pt>
                <c:pt idx="475">
                  <c:v>0.47600000000000037</c:v>
                </c:pt>
                <c:pt idx="476">
                  <c:v>0.47700000000000037</c:v>
                </c:pt>
                <c:pt idx="477">
                  <c:v>0.47800000000000037</c:v>
                </c:pt>
                <c:pt idx="478">
                  <c:v>0.47900000000000037</c:v>
                </c:pt>
                <c:pt idx="479">
                  <c:v>0.48000000000000037</c:v>
                </c:pt>
                <c:pt idx="480">
                  <c:v>0.48100000000000037</c:v>
                </c:pt>
                <c:pt idx="481">
                  <c:v>0.48200000000000037</c:v>
                </c:pt>
                <c:pt idx="482">
                  <c:v>0.48300000000000037</c:v>
                </c:pt>
                <c:pt idx="483">
                  <c:v>0.48400000000000037</c:v>
                </c:pt>
                <c:pt idx="484">
                  <c:v>0.48500000000000038</c:v>
                </c:pt>
                <c:pt idx="485">
                  <c:v>0.48600000000000038</c:v>
                </c:pt>
                <c:pt idx="486">
                  <c:v>0.48700000000000038</c:v>
                </c:pt>
                <c:pt idx="487">
                  <c:v>0.48800000000000038</c:v>
                </c:pt>
                <c:pt idx="488">
                  <c:v>0.48900000000000038</c:v>
                </c:pt>
                <c:pt idx="489">
                  <c:v>0.49000000000000038</c:v>
                </c:pt>
                <c:pt idx="490">
                  <c:v>0.49100000000000038</c:v>
                </c:pt>
                <c:pt idx="491">
                  <c:v>0.49200000000000038</c:v>
                </c:pt>
                <c:pt idx="492">
                  <c:v>0.49300000000000038</c:v>
                </c:pt>
                <c:pt idx="493">
                  <c:v>0.49400000000000038</c:v>
                </c:pt>
                <c:pt idx="494">
                  <c:v>0.49500000000000038</c:v>
                </c:pt>
                <c:pt idx="495">
                  <c:v>0.49600000000000039</c:v>
                </c:pt>
                <c:pt idx="496">
                  <c:v>0.49700000000000039</c:v>
                </c:pt>
                <c:pt idx="497">
                  <c:v>0.49800000000000039</c:v>
                </c:pt>
                <c:pt idx="498">
                  <c:v>0.49900000000000039</c:v>
                </c:pt>
                <c:pt idx="499">
                  <c:v>0.50000000000000033</c:v>
                </c:pt>
                <c:pt idx="500">
                  <c:v>0.50100000000000033</c:v>
                </c:pt>
                <c:pt idx="501">
                  <c:v>0.50200000000000033</c:v>
                </c:pt>
                <c:pt idx="502">
                  <c:v>0.50300000000000034</c:v>
                </c:pt>
                <c:pt idx="503">
                  <c:v>0.50400000000000034</c:v>
                </c:pt>
                <c:pt idx="504">
                  <c:v>0.50500000000000034</c:v>
                </c:pt>
                <c:pt idx="505">
                  <c:v>0.50600000000000034</c:v>
                </c:pt>
                <c:pt idx="506">
                  <c:v>0.50700000000000034</c:v>
                </c:pt>
                <c:pt idx="507">
                  <c:v>0.50800000000000034</c:v>
                </c:pt>
                <c:pt idx="508">
                  <c:v>0.50900000000000034</c:v>
                </c:pt>
                <c:pt idx="509">
                  <c:v>0.51000000000000034</c:v>
                </c:pt>
                <c:pt idx="510">
                  <c:v>0.51100000000000034</c:v>
                </c:pt>
                <c:pt idx="511">
                  <c:v>0.51200000000000034</c:v>
                </c:pt>
                <c:pt idx="512">
                  <c:v>0.51300000000000034</c:v>
                </c:pt>
                <c:pt idx="513">
                  <c:v>0.51400000000000035</c:v>
                </c:pt>
                <c:pt idx="514">
                  <c:v>0.51500000000000035</c:v>
                </c:pt>
                <c:pt idx="515">
                  <c:v>0.51600000000000035</c:v>
                </c:pt>
                <c:pt idx="516">
                  <c:v>0.51700000000000035</c:v>
                </c:pt>
                <c:pt idx="517">
                  <c:v>0.51800000000000035</c:v>
                </c:pt>
                <c:pt idx="518">
                  <c:v>0.51900000000000035</c:v>
                </c:pt>
                <c:pt idx="519">
                  <c:v>0.52000000000000035</c:v>
                </c:pt>
                <c:pt idx="520">
                  <c:v>0.52100000000000035</c:v>
                </c:pt>
                <c:pt idx="521">
                  <c:v>0.52200000000000035</c:v>
                </c:pt>
                <c:pt idx="522">
                  <c:v>0.52300000000000035</c:v>
                </c:pt>
                <c:pt idx="523">
                  <c:v>0.52400000000000035</c:v>
                </c:pt>
                <c:pt idx="524">
                  <c:v>0.52500000000000036</c:v>
                </c:pt>
                <c:pt idx="525">
                  <c:v>0.52600000000000036</c:v>
                </c:pt>
                <c:pt idx="526">
                  <c:v>0.52700000000000036</c:v>
                </c:pt>
                <c:pt idx="527">
                  <c:v>0.52800000000000036</c:v>
                </c:pt>
                <c:pt idx="528">
                  <c:v>0.52900000000000036</c:v>
                </c:pt>
                <c:pt idx="529">
                  <c:v>0.53000000000000036</c:v>
                </c:pt>
                <c:pt idx="530">
                  <c:v>0.53100000000000036</c:v>
                </c:pt>
                <c:pt idx="531">
                  <c:v>0.53200000000000036</c:v>
                </c:pt>
                <c:pt idx="532">
                  <c:v>0.53300000000000036</c:v>
                </c:pt>
                <c:pt idx="533">
                  <c:v>0.53400000000000036</c:v>
                </c:pt>
                <c:pt idx="534">
                  <c:v>0.53500000000000036</c:v>
                </c:pt>
                <c:pt idx="535">
                  <c:v>0.53600000000000037</c:v>
                </c:pt>
                <c:pt idx="536">
                  <c:v>0.53700000000000037</c:v>
                </c:pt>
                <c:pt idx="537">
                  <c:v>0.53800000000000037</c:v>
                </c:pt>
                <c:pt idx="538">
                  <c:v>0.53900000000000037</c:v>
                </c:pt>
                <c:pt idx="539">
                  <c:v>0.54000000000000037</c:v>
                </c:pt>
                <c:pt idx="540">
                  <c:v>0.54100000000000037</c:v>
                </c:pt>
                <c:pt idx="541">
                  <c:v>0.54200000000000037</c:v>
                </c:pt>
                <c:pt idx="542">
                  <c:v>0.54300000000000037</c:v>
                </c:pt>
                <c:pt idx="543">
                  <c:v>0.54400000000000037</c:v>
                </c:pt>
                <c:pt idx="544">
                  <c:v>0.54500000000000037</c:v>
                </c:pt>
                <c:pt idx="545">
                  <c:v>0.54600000000000037</c:v>
                </c:pt>
                <c:pt idx="546">
                  <c:v>0.54700000000000037</c:v>
                </c:pt>
                <c:pt idx="547">
                  <c:v>0.54800000000000038</c:v>
                </c:pt>
                <c:pt idx="548">
                  <c:v>0.54900000000000038</c:v>
                </c:pt>
                <c:pt idx="549">
                  <c:v>0.55000000000000038</c:v>
                </c:pt>
                <c:pt idx="550">
                  <c:v>0.55100000000000038</c:v>
                </c:pt>
                <c:pt idx="551">
                  <c:v>0.55200000000000038</c:v>
                </c:pt>
                <c:pt idx="552">
                  <c:v>0.55300000000000038</c:v>
                </c:pt>
                <c:pt idx="553">
                  <c:v>0.55400000000000038</c:v>
                </c:pt>
                <c:pt idx="554">
                  <c:v>0.55500000000000038</c:v>
                </c:pt>
                <c:pt idx="555">
                  <c:v>0.55600000000000038</c:v>
                </c:pt>
                <c:pt idx="556">
                  <c:v>0.55700000000000038</c:v>
                </c:pt>
                <c:pt idx="557">
                  <c:v>0.55800000000000038</c:v>
                </c:pt>
                <c:pt idx="558">
                  <c:v>0.55900000000000039</c:v>
                </c:pt>
                <c:pt idx="559">
                  <c:v>0.56000000000000039</c:v>
                </c:pt>
                <c:pt idx="560">
                  <c:v>0.56100000000000039</c:v>
                </c:pt>
                <c:pt idx="561">
                  <c:v>0.56200000000000039</c:v>
                </c:pt>
                <c:pt idx="562">
                  <c:v>0.56300000000000039</c:v>
                </c:pt>
                <c:pt idx="563">
                  <c:v>0.56400000000000039</c:v>
                </c:pt>
                <c:pt idx="564">
                  <c:v>0.56500000000000039</c:v>
                </c:pt>
                <c:pt idx="565">
                  <c:v>0.56600000000000039</c:v>
                </c:pt>
                <c:pt idx="566">
                  <c:v>0.56700000000000039</c:v>
                </c:pt>
                <c:pt idx="567">
                  <c:v>0.56800000000000039</c:v>
                </c:pt>
                <c:pt idx="568">
                  <c:v>0.56900000000000039</c:v>
                </c:pt>
                <c:pt idx="569">
                  <c:v>0.5700000000000004</c:v>
                </c:pt>
                <c:pt idx="570">
                  <c:v>0.5710000000000004</c:v>
                </c:pt>
                <c:pt idx="571">
                  <c:v>0.5720000000000004</c:v>
                </c:pt>
                <c:pt idx="572">
                  <c:v>0.5730000000000004</c:v>
                </c:pt>
                <c:pt idx="573">
                  <c:v>0.5740000000000004</c:v>
                </c:pt>
                <c:pt idx="574">
                  <c:v>0.5750000000000004</c:v>
                </c:pt>
                <c:pt idx="575">
                  <c:v>0.5760000000000004</c:v>
                </c:pt>
                <c:pt idx="576">
                  <c:v>0.5770000000000004</c:v>
                </c:pt>
                <c:pt idx="577">
                  <c:v>0.5780000000000004</c:v>
                </c:pt>
                <c:pt idx="578">
                  <c:v>0.5790000000000004</c:v>
                </c:pt>
                <c:pt idx="579">
                  <c:v>0.5800000000000004</c:v>
                </c:pt>
                <c:pt idx="580">
                  <c:v>0.58100000000000041</c:v>
                </c:pt>
                <c:pt idx="581">
                  <c:v>0.58200000000000041</c:v>
                </c:pt>
                <c:pt idx="582">
                  <c:v>0.58300000000000041</c:v>
                </c:pt>
                <c:pt idx="583">
                  <c:v>0.58400000000000041</c:v>
                </c:pt>
                <c:pt idx="584">
                  <c:v>0.58500000000000041</c:v>
                </c:pt>
                <c:pt idx="585">
                  <c:v>0.58600000000000041</c:v>
                </c:pt>
                <c:pt idx="586">
                  <c:v>0.58700000000000041</c:v>
                </c:pt>
                <c:pt idx="587">
                  <c:v>0.58800000000000041</c:v>
                </c:pt>
                <c:pt idx="588">
                  <c:v>0.58900000000000041</c:v>
                </c:pt>
                <c:pt idx="589">
                  <c:v>0.59000000000000041</c:v>
                </c:pt>
                <c:pt idx="590">
                  <c:v>0.59100000000000041</c:v>
                </c:pt>
                <c:pt idx="591">
                  <c:v>0.59200000000000041</c:v>
                </c:pt>
                <c:pt idx="592">
                  <c:v>0.59300000000000042</c:v>
                </c:pt>
                <c:pt idx="593">
                  <c:v>0.59400000000000042</c:v>
                </c:pt>
                <c:pt idx="594">
                  <c:v>0.59500000000000042</c:v>
                </c:pt>
                <c:pt idx="595">
                  <c:v>0.59600000000000042</c:v>
                </c:pt>
                <c:pt idx="596">
                  <c:v>0.59700000000000042</c:v>
                </c:pt>
                <c:pt idx="597">
                  <c:v>0.59800000000000042</c:v>
                </c:pt>
                <c:pt idx="598">
                  <c:v>0.59900000000000042</c:v>
                </c:pt>
                <c:pt idx="599">
                  <c:v>0.60000000000000042</c:v>
                </c:pt>
                <c:pt idx="600">
                  <c:v>0.60100000000000042</c:v>
                </c:pt>
                <c:pt idx="601">
                  <c:v>0.60200000000000042</c:v>
                </c:pt>
                <c:pt idx="602">
                  <c:v>0.60300000000000042</c:v>
                </c:pt>
                <c:pt idx="603">
                  <c:v>0.60400000000000043</c:v>
                </c:pt>
                <c:pt idx="604">
                  <c:v>0.60500000000000043</c:v>
                </c:pt>
                <c:pt idx="605">
                  <c:v>0.60600000000000043</c:v>
                </c:pt>
                <c:pt idx="606">
                  <c:v>0.60700000000000043</c:v>
                </c:pt>
                <c:pt idx="607">
                  <c:v>0.60800000000000043</c:v>
                </c:pt>
                <c:pt idx="608">
                  <c:v>0.60900000000000043</c:v>
                </c:pt>
                <c:pt idx="609">
                  <c:v>0.61000000000000043</c:v>
                </c:pt>
                <c:pt idx="610">
                  <c:v>0.61100000000000043</c:v>
                </c:pt>
                <c:pt idx="611">
                  <c:v>0.61200000000000043</c:v>
                </c:pt>
                <c:pt idx="612">
                  <c:v>0.61300000000000043</c:v>
                </c:pt>
                <c:pt idx="613">
                  <c:v>0.61400000000000043</c:v>
                </c:pt>
                <c:pt idx="614">
                  <c:v>0.61500000000000044</c:v>
                </c:pt>
                <c:pt idx="615">
                  <c:v>0.61600000000000044</c:v>
                </c:pt>
                <c:pt idx="616">
                  <c:v>0.61700000000000044</c:v>
                </c:pt>
                <c:pt idx="617">
                  <c:v>0.61800000000000044</c:v>
                </c:pt>
                <c:pt idx="618">
                  <c:v>0.61900000000000044</c:v>
                </c:pt>
                <c:pt idx="619">
                  <c:v>0.62000000000000044</c:v>
                </c:pt>
                <c:pt idx="620">
                  <c:v>0.62100000000000044</c:v>
                </c:pt>
                <c:pt idx="621">
                  <c:v>0.62200000000000044</c:v>
                </c:pt>
                <c:pt idx="622">
                  <c:v>0.62300000000000044</c:v>
                </c:pt>
                <c:pt idx="623">
                  <c:v>0.62400000000000044</c:v>
                </c:pt>
                <c:pt idx="624">
                  <c:v>0.62500000000000044</c:v>
                </c:pt>
                <c:pt idx="625">
                  <c:v>0.62600000000000044</c:v>
                </c:pt>
                <c:pt idx="626">
                  <c:v>0.62700000000000045</c:v>
                </c:pt>
                <c:pt idx="627">
                  <c:v>0.62800000000000045</c:v>
                </c:pt>
                <c:pt idx="628">
                  <c:v>0.62900000000000045</c:v>
                </c:pt>
                <c:pt idx="629">
                  <c:v>0.63000000000000045</c:v>
                </c:pt>
                <c:pt idx="630">
                  <c:v>0.63100000000000045</c:v>
                </c:pt>
                <c:pt idx="631">
                  <c:v>0.63200000000000045</c:v>
                </c:pt>
                <c:pt idx="632">
                  <c:v>0.63300000000000045</c:v>
                </c:pt>
                <c:pt idx="633">
                  <c:v>0.63400000000000045</c:v>
                </c:pt>
                <c:pt idx="634">
                  <c:v>0.63500000000000045</c:v>
                </c:pt>
                <c:pt idx="635">
                  <c:v>0.63600000000000045</c:v>
                </c:pt>
                <c:pt idx="636">
                  <c:v>0.63700000000000045</c:v>
                </c:pt>
                <c:pt idx="637">
                  <c:v>0.63800000000000046</c:v>
                </c:pt>
                <c:pt idx="638">
                  <c:v>0.63900000000000046</c:v>
                </c:pt>
                <c:pt idx="639">
                  <c:v>0.64000000000000046</c:v>
                </c:pt>
                <c:pt idx="640">
                  <c:v>0.64100000000000046</c:v>
                </c:pt>
                <c:pt idx="641">
                  <c:v>0.64200000000000046</c:v>
                </c:pt>
                <c:pt idx="642">
                  <c:v>0.64300000000000046</c:v>
                </c:pt>
                <c:pt idx="643">
                  <c:v>0.64400000000000046</c:v>
                </c:pt>
                <c:pt idx="644">
                  <c:v>0.64500000000000046</c:v>
                </c:pt>
                <c:pt idx="645">
                  <c:v>0.64600000000000046</c:v>
                </c:pt>
                <c:pt idx="646">
                  <c:v>0.64700000000000046</c:v>
                </c:pt>
                <c:pt idx="647">
                  <c:v>0.64800000000000046</c:v>
                </c:pt>
                <c:pt idx="648">
                  <c:v>0.64900000000000047</c:v>
                </c:pt>
                <c:pt idx="649">
                  <c:v>0.65000000000000047</c:v>
                </c:pt>
                <c:pt idx="650">
                  <c:v>0.65100000000000047</c:v>
                </c:pt>
                <c:pt idx="651">
                  <c:v>0.65200000000000047</c:v>
                </c:pt>
                <c:pt idx="652">
                  <c:v>0.65300000000000047</c:v>
                </c:pt>
                <c:pt idx="653">
                  <c:v>0.65400000000000047</c:v>
                </c:pt>
                <c:pt idx="654">
                  <c:v>0.65500000000000047</c:v>
                </c:pt>
                <c:pt idx="655">
                  <c:v>0.65600000000000047</c:v>
                </c:pt>
                <c:pt idx="656">
                  <c:v>0.65700000000000047</c:v>
                </c:pt>
                <c:pt idx="657">
                  <c:v>0.65800000000000047</c:v>
                </c:pt>
                <c:pt idx="658">
                  <c:v>0.65900000000000047</c:v>
                </c:pt>
                <c:pt idx="659">
                  <c:v>0.66000000000000048</c:v>
                </c:pt>
                <c:pt idx="660">
                  <c:v>0.66100000000000048</c:v>
                </c:pt>
                <c:pt idx="661">
                  <c:v>0.66200000000000048</c:v>
                </c:pt>
                <c:pt idx="662">
                  <c:v>0.66300000000000048</c:v>
                </c:pt>
                <c:pt idx="663">
                  <c:v>0.66400000000000048</c:v>
                </c:pt>
                <c:pt idx="664">
                  <c:v>0.66500000000000048</c:v>
                </c:pt>
                <c:pt idx="665">
                  <c:v>0.66600000000000048</c:v>
                </c:pt>
                <c:pt idx="666">
                  <c:v>0.66700000000000048</c:v>
                </c:pt>
                <c:pt idx="667">
                  <c:v>0.66800000000000048</c:v>
                </c:pt>
                <c:pt idx="668">
                  <c:v>0.66900000000000048</c:v>
                </c:pt>
                <c:pt idx="669">
                  <c:v>0.67000000000000048</c:v>
                </c:pt>
                <c:pt idx="670">
                  <c:v>0.67100000000000048</c:v>
                </c:pt>
                <c:pt idx="671">
                  <c:v>0.67200000000000049</c:v>
                </c:pt>
                <c:pt idx="672">
                  <c:v>0.67300000000000049</c:v>
                </c:pt>
                <c:pt idx="673">
                  <c:v>0.67400000000000049</c:v>
                </c:pt>
                <c:pt idx="674">
                  <c:v>0.67500000000000049</c:v>
                </c:pt>
                <c:pt idx="675">
                  <c:v>0.67600000000000049</c:v>
                </c:pt>
                <c:pt idx="676">
                  <c:v>0.67700000000000049</c:v>
                </c:pt>
                <c:pt idx="677">
                  <c:v>0.67800000000000049</c:v>
                </c:pt>
                <c:pt idx="678">
                  <c:v>0.67900000000000049</c:v>
                </c:pt>
                <c:pt idx="679">
                  <c:v>0.68000000000000049</c:v>
                </c:pt>
                <c:pt idx="680">
                  <c:v>0.68100000000000049</c:v>
                </c:pt>
                <c:pt idx="681">
                  <c:v>0.68200000000000049</c:v>
                </c:pt>
                <c:pt idx="682">
                  <c:v>0.6830000000000005</c:v>
                </c:pt>
                <c:pt idx="683">
                  <c:v>0.6840000000000005</c:v>
                </c:pt>
                <c:pt idx="684">
                  <c:v>0.6850000000000005</c:v>
                </c:pt>
                <c:pt idx="685">
                  <c:v>0.6860000000000005</c:v>
                </c:pt>
                <c:pt idx="686">
                  <c:v>0.6870000000000005</c:v>
                </c:pt>
                <c:pt idx="687">
                  <c:v>0.6880000000000005</c:v>
                </c:pt>
                <c:pt idx="688">
                  <c:v>0.6890000000000005</c:v>
                </c:pt>
                <c:pt idx="689">
                  <c:v>0.6900000000000005</c:v>
                </c:pt>
                <c:pt idx="690">
                  <c:v>0.6910000000000005</c:v>
                </c:pt>
                <c:pt idx="691">
                  <c:v>0.6920000000000005</c:v>
                </c:pt>
                <c:pt idx="692">
                  <c:v>0.6930000000000005</c:v>
                </c:pt>
                <c:pt idx="693">
                  <c:v>0.69400000000000051</c:v>
                </c:pt>
                <c:pt idx="694">
                  <c:v>0.69500000000000051</c:v>
                </c:pt>
                <c:pt idx="695">
                  <c:v>0.69600000000000051</c:v>
                </c:pt>
                <c:pt idx="696">
                  <c:v>0.69700000000000051</c:v>
                </c:pt>
                <c:pt idx="697">
                  <c:v>0.69800000000000051</c:v>
                </c:pt>
                <c:pt idx="698">
                  <c:v>0.69900000000000051</c:v>
                </c:pt>
                <c:pt idx="699">
                  <c:v>0.70000000000000051</c:v>
                </c:pt>
                <c:pt idx="700">
                  <c:v>0.70100000000000051</c:v>
                </c:pt>
                <c:pt idx="701">
                  <c:v>0.70200000000000051</c:v>
                </c:pt>
                <c:pt idx="702">
                  <c:v>0.70300000000000051</c:v>
                </c:pt>
                <c:pt idx="703">
                  <c:v>0.70400000000000051</c:v>
                </c:pt>
                <c:pt idx="704">
                  <c:v>0.70500000000000052</c:v>
                </c:pt>
                <c:pt idx="705">
                  <c:v>0.70600000000000052</c:v>
                </c:pt>
                <c:pt idx="706">
                  <c:v>0.70700000000000052</c:v>
                </c:pt>
                <c:pt idx="707">
                  <c:v>0.70800000000000052</c:v>
                </c:pt>
                <c:pt idx="708">
                  <c:v>0.70900000000000052</c:v>
                </c:pt>
                <c:pt idx="709">
                  <c:v>0.71000000000000052</c:v>
                </c:pt>
                <c:pt idx="710">
                  <c:v>0.71100000000000052</c:v>
                </c:pt>
                <c:pt idx="711">
                  <c:v>0.71200000000000052</c:v>
                </c:pt>
                <c:pt idx="712">
                  <c:v>0.71300000000000052</c:v>
                </c:pt>
                <c:pt idx="713">
                  <c:v>0.71400000000000052</c:v>
                </c:pt>
                <c:pt idx="714">
                  <c:v>0.71500000000000052</c:v>
                </c:pt>
                <c:pt idx="715">
                  <c:v>0.71600000000000052</c:v>
                </c:pt>
                <c:pt idx="716">
                  <c:v>0.71700000000000053</c:v>
                </c:pt>
                <c:pt idx="717">
                  <c:v>0.71800000000000053</c:v>
                </c:pt>
                <c:pt idx="718">
                  <c:v>0.71900000000000053</c:v>
                </c:pt>
                <c:pt idx="719">
                  <c:v>0.72000000000000053</c:v>
                </c:pt>
                <c:pt idx="720">
                  <c:v>0.72100000000000053</c:v>
                </c:pt>
                <c:pt idx="721">
                  <c:v>0.72200000000000053</c:v>
                </c:pt>
                <c:pt idx="722">
                  <c:v>0.72300000000000053</c:v>
                </c:pt>
                <c:pt idx="723">
                  <c:v>0.72400000000000053</c:v>
                </c:pt>
                <c:pt idx="724">
                  <c:v>0.72500000000000053</c:v>
                </c:pt>
                <c:pt idx="725">
                  <c:v>0.72600000000000053</c:v>
                </c:pt>
                <c:pt idx="726">
                  <c:v>0.72700000000000053</c:v>
                </c:pt>
                <c:pt idx="727">
                  <c:v>0.72800000000000054</c:v>
                </c:pt>
                <c:pt idx="728">
                  <c:v>0.72900000000000054</c:v>
                </c:pt>
                <c:pt idx="729">
                  <c:v>0.73000000000000054</c:v>
                </c:pt>
                <c:pt idx="730">
                  <c:v>0.73100000000000054</c:v>
                </c:pt>
                <c:pt idx="731">
                  <c:v>0.73200000000000054</c:v>
                </c:pt>
                <c:pt idx="732">
                  <c:v>0.73300000000000054</c:v>
                </c:pt>
                <c:pt idx="733">
                  <c:v>0.73400000000000054</c:v>
                </c:pt>
                <c:pt idx="734">
                  <c:v>0.73500000000000054</c:v>
                </c:pt>
                <c:pt idx="735">
                  <c:v>0.73600000000000054</c:v>
                </c:pt>
                <c:pt idx="736">
                  <c:v>0.73700000000000054</c:v>
                </c:pt>
                <c:pt idx="737">
                  <c:v>0.73800000000000054</c:v>
                </c:pt>
                <c:pt idx="738">
                  <c:v>0.73900000000000055</c:v>
                </c:pt>
                <c:pt idx="739">
                  <c:v>0.74000000000000055</c:v>
                </c:pt>
                <c:pt idx="740">
                  <c:v>0.74100000000000055</c:v>
                </c:pt>
                <c:pt idx="741">
                  <c:v>0.74200000000000055</c:v>
                </c:pt>
                <c:pt idx="742">
                  <c:v>0.74300000000000055</c:v>
                </c:pt>
                <c:pt idx="743">
                  <c:v>0.74400000000000055</c:v>
                </c:pt>
                <c:pt idx="744">
                  <c:v>0.74500000000000055</c:v>
                </c:pt>
                <c:pt idx="745">
                  <c:v>0.74600000000000055</c:v>
                </c:pt>
                <c:pt idx="746">
                  <c:v>0.74700000000000055</c:v>
                </c:pt>
                <c:pt idx="747">
                  <c:v>0.74800000000000055</c:v>
                </c:pt>
                <c:pt idx="748">
                  <c:v>0.74900000000000055</c:v>
                </c:pt>
                <c:pt idx="749">
                  <c:v>0.75000000000000056</c:v>
                </c:pt>
                <c:pt idx="750">
                  <c:v>0.75100000000000056</c:v>
                </c:pt>
                <c:pt idx="751">
                  <c:v>0.75200000000000056</c:v>
                </c:pt>
                <c:pt idx="752">
                  <c:v>0.75300000000000056</c:v>
                </c:pt>
                <c:pt idx="753">
                  <c:v>0.75400000000000056</c:v>
                </c:pt>
                <c:pt idx="754">
                  <c:v>0.75500000000000056</c:v>
                </c:pt>
                <c:pt idx="755">
                  <c:v>0.75600000000000056</c:v>
                </c:pt>
                <c:pt idx="756">
                  <c:v>0.75700000000000056</c:v>
                </c:pt>
                <c:pt idx="757">
                  <c:v>0.75800000000000056</c:v>
                </c:pt>
                <c:pt idx="758">
                  <c:v>0.75900000000000056</c:v>
                </c:pt>
                <c:pt idx="759">
                  <c:v>0.76000000000000056</c:v>
                </c:pt>
                <c:pt idx="760">
                  <c:v>0.76100000000000056</c:v>
                </c:pt>
                <c:pt idx="761">
                  <c:v>0.76200000000000057</c:v>
                </c:pt>
                <c:pt idx="762">
                  <c:v>0.76300000000000057</c:v>
                </c:pt>
                <c:pt idx="763">
                  <c:v>0.76400000000000057</c:v>
                </c:pt>
                <c:pt idx="764">
                  <c:v>0.76500000000000057</c:v>
                </c:pt>
                <c:pt idx="765">
                  <c:v>0.76600000000000057</c:v>
                </c:pt>
                <c:pt idx="766">
                  <c:v>0.76700000000000057</c:v>
                </c:pt>
                <c:pt idx="767">
                  <c:v>0.76800000000000057</c:v>
                </c:pt>
                <c:pt idx="768">
                  <c:v>0.76900000000000057</c:v>
                </c:pt>
                <c:pt idx="769">
                  <c:v>0.77000000000000057</c:v>
                </c:pt>
                <c:pt idx="770">
                  <c:v>0.77100000000000057</c:v>
                </c:pt>
                <c:pt idx="771">
                  <c:v>0.77200000000000057</c:v>
                </c:pt>
                <c:pt idx="772">
                  <c:v>0.77300000000000058</c:v>
                </c:pt>
                <c:pt idx="773">
                  <c:v>0.77400000000000058</c:v>
                </c:pt>
                <c:pt idx="774">
                  <c:v>0.77500000000000058</c:v>
                </c:pt>
                <c:pt idx="775">
                  <c:v>0.77600000000000058</c:v>
                </c:pt>
                <c:pt idx="776">
                  <c:v>0.77700000000000058</c:v>
                </c:pt>
                <c:pt idx="777">
                  <c:v>0.77800000000000058</c:v>
                </c:pt>
                <c:pt idx="778">
                  <c:v>0.77900000000000058</c:v>
                </c:pt>
                <c:pt idx="779">
                  <c:v>0.78000000000000058</c:v>
                </c:pt>
                <c:pt idx="780">
                  <c:v>0.78100000000000058</c:v>
                </c:pt>
                <c:pt idx="781">
                  <c:v>0.78200000000000058</c:v>
                </c:pt>
                <c:pt idx="782">
                  <c:v>0.78300000000000058</c:v>
                </c:pt>
                <c:pt idx="783">
                  <c:v>0.78400000000000059</c:v>
                </c:pt>
                <c:pt idx="784">
                  <c:v>0.78500000000000059</c:v>
                </c:pt>
                <c:pt idx="785">
                  <c:v>0.78600000000000059</c:v>
                </c:pt>
                <c:pt idx="786">
                  <c:v>0.78700000000000059</c:v>
                </c:pt>
                <c:pt idx="787">
                  <c:v>0.78800000000000059</c:v>
                </c:pt>
                <c:pt idx="788">
                  <c:v>0.78900000000000059</c:v>
                </c:pt>
                <c:pt idx="789">
                  <c:v>0.79000000000000059</c:v>
                </c:pt>
                <c:pt idx="790">
                  <c:v>0.79100000000000059</c:v>
                </c:pt>
                <c:pt idx="791">
                  <c:v>0.79200000000000059</c:v>
                </c:pt>
                <c:pt idx="792">
                  <c:v>0.79300000000000059</c:v>
                </c:pt>
                <c:pt idx="793">
                  <c:v>0.79400000000000059</c:v>
                </c:pt>
                <c:pt idx="794">
                  <c:v>0.7950000000000006</c:v>
                </c:pt>
                <c:pt idx="795">
                  <c:v>0.7960000000000006</c:v>
                </c:pt>
                <c:pt idx="796">
                  <c:v>0.7970000000000006</c:v>
                </c:pt>
                <c:pt idx="797">
                  <c:v>0.7980000000000006</c:v>
                </c:pt>
                <c:pt idx="798">
                  <c:v>0.7990000000000006</c:v>
                </c:pt>
                <c:pt idx="799">
                  <c:v>0.8000000000000006</c:v>
                </c:pt>
                <c:pt idx="800">
                  <c:v>0.8010000000000006</c:v>
                </c:pt>
                <c:pt idx="801">
                  <c:v>0.8020000000000006</c:v>
                </c:pt>
                <c:pt idx="802">
                  <c:v>0.8030000000000006</c:v>
                </c:pt>
                <c:pt idx="803">
                  <c:v>0.8040000000000006</c:v>
                </c:pt>
                <c:pt idx="804">
                  <c:v>0.8050000000000006</c:v>
                </c:pt>
                <c:pt idx="805">
                  <c:v>0.8060000000000006</c:v>
                </c:pt>
                <c:pt idx="806">
                  <c:v>0.80700000000000061</c:v>
                </c:pt>
                <c:pt idx="807">
                  <c:v>0.80800000000000061</c:v>
                </c:pt>
                <c:pt idx="808">
                  <c:v>0.80900000000000061</c:v>
                </c:pt>
                <c:pt idx="809">
                  <c:v>0.81000000000000061</c:v>
                </c:pt>
                <c:pt idx="810">
                  <c:v>0.81100000000000061</c:v>
                </c:pt>
                <c:pt idx="811">
                  <c:v>0.81200000000000061</c:v>
                </c:pt>
                <c:pt idx="812">
                  <c:v>0.81300000000000061</c:v>
                </c:pt>
                <c:pt idx="813">
                  <c:v>0.81400000000000061</c:v>
                </c:pt>
                <c:pt idx="814">
                  <c:v>0.81500000000000061</c:v>
                </c:pt>
                <c:pt idx="815">
                  <c:v>0.81600000000000061</c:v>
                </c:pt>
                <c:pt idx="816">
                  <c:v>0.81700000000000061</c:v>
                </c:pt>
                <c:pt idx="817">
                  <c:v>0.81800000000000062</c:v>
                </c:pt>
                <c:pt idx="818">
                  <c:v>0.81900000000000062</c:v>
                </c:pt>
                <c:pt idx="819">
                  <c:v>0.82000000000000062</c:v>
                </c:pt>
                <c:pt idx="820">
                  <c:v>0.82100000000000062</c:v>
                </c:pt>
                <c:pt idx="821">
                  <c:v>0.82200000000000062</c:v>
                </c:pt>
                <c:pt idx="822">
                  <c:v>0.82300000000000062</c:v>
                </c:pt>
                <c:pt idx="823">
                  <c:v>0.82400000000000062</c:v>
                </c:pt>
                <c:pt idx="824">
                  <c:v>0.82500000000000062</c:v>
                </c:pt>
                <c:pt idx="825">
                  <c:v>0.82600000000000062</c:v>
                </c:pt>
                <c:pt idx="826">
                  <c:v>0.82700000000000062</c:v>
                </c:pt>
                <c:pt idx="827">
                  <c:v>0.82800000000000062</c:v>
                </c:pt>
                <c:pt idx="828">
                  <c:v>0.82900000000000063</c:v>
                </c:pt>
                <c:pt idx="829">
                  <c:v>0.83000000000000063</c:v>
                </c:pt>
                <c:pt idx="830">
                  <c:v>0.83100000000000063</c:v>
                </c:pt>
                <c:pt idx="831">
                  <c:v>0.83200000000000063</c:v>
                </c:pt>
                <c:pt idx="832">
                  <c:v>0.83300000000000063</c:v>
                </c:pt>
                <c:pt idx="833">
                  <c:v>0.83400000000000063</c:v>
                </c:pt>
                <c:pt idx="834">
                  <c:v>0.83500000000000063</c:v>
                </c:pt>
                <c:pt idx="835">
                  <c:v>0.83600000000000063</c:v>
                </c:pt>
                <c:pt idx="836">
                  <c:v>0.83700000000000063</c:v>
                </c:pt>
                <c:pt idx="837">
                  <c:v>0.83800000000000063</c:v>
                </c:pt>
                <c:pt idx="838">
                  <c:v>0.83900000000000063</c:v>
                </c:pt>
                <c:pt idx="839">
                  <c:v>0.84000000000000064</c:v>
                </c:pt>
                <c:pt idx="840">
                  <c:v>0.84100000000000064</c:v>
                </c:pt>
                <c:pt idx="841">
                  <c:v>0.84200000000000064</c:v>
                </c:pt>
                <c:pt idx="842">
                  <c:v>0.84300000000000064</c:v>
                </c:pt>
                <c:pt idx="843">
                  <c:v>0.84400000000000064</c:v>
                </c:pt>
                <c:pt idx="844">
                  <c:v>0.84500000000000064</c:v>
                </c:pt>
                <c:pt idx="845">
                  <c:v>0.84600000000000064</c:v>
                </c:pt>
                <c:pt idx="846">
                  <c:v>0.84700000000000064</c:v>
                </c:pt>
                <c:pt idx="847">
                  <c:v>0.84800000000000064</c:v>
                </c:pt>
                <c:pt idx="848">
                  <c:v>0.84900000000000064</c:v>
                </c:pt>
                <c:pt idx="849">
                  <c:v>0.85000000000000064</c:v>
                </c:pt>
                <c:pt idx="850">
                  <c:v>0.85100000000000064</c:v>
                </c:pt>
                <c:pt idx="851">
                  <c:v>0.85200000000000065</c:v>
                </c:pt>
                <c:pt idx="852">
                  <c:v>0.85300000000000065</c:v>
                </c:pt>
                <c:pt idx="853">
                  <c:v>0.85400000000000065</c:v>
                </c:pt>
                <c:pt idx="854">
                  <c:v>0.85500000000000065</c:v>
                </c:pt>
                <c:pt idx="855">
                  <c:v>0.85600000000000065</c:v>
                </c:pt>
                <c:pt idx="856">
                  <c:v>0.85700000000000065</c:v>
                </c:pt>
                <c:pt idx="857">
                  <c:v>0.85800000000000065</c:v>
                </c:pt>
                <c:pt idx="858">
                  <c:v>0.85900000000000065</c:v>
                </c:pt>
                <c:pt idx="859">
                  <c:v>0.86000000000000065</c:v>
                </c:pt>
                <c:pt idx="860">
                  <c:v>0.86100000000000065</c:v>
                </c:pt>
                <c:pt idx="861">
                  <c:v>0.86200000000000065</c:v>
                </c:pt>
                <c:pt idx="862">
                  <c:v>0.86300000000000066</c:v>
                </c:pt>
                <c:pt idx="863">
                  <c:v>0.86400000000000066</c:v>
                </c:pt>
                <c:pt idx="864">
                  <c:v>0.86500000000000066</c:v>
                </c:pt>
                <c:pt idx="865">
                  <c:v>0.86600000000000066</c:v>
                </c:pt>
                <c:pt idx="866">
                  <c:v>0.86700000000000066</c:v>
                </c:pt>
                <c:pt idx="867">
                  <c:v>0.86800000000000066</c:v>
                </c:pt>
                <c:pt idx="868">
                  <c:v>0.86900000000000066</c:v>
                </c:pt>
                <c:pt idx="869">
                  <c:v>0.87000000000000066</c:v>
                </c:pt>
                <c:pt idx="870">
                  <c:v>0.87100000000000066</c:v>
                </c:pt>
                <c:pt idx="871">
                  <c:v>0.87200000000000066</c:v>
                </c:pt>
                <c:pt idx="872">
                  <c:v>0.87300000000000066</c:v>
                </c:pt>
                <c:pt idx="873">
                  <c:v>0.87400000000000067</c:v>
                </c:pt>
                <c:pt idx="874">
                  <c:v>0.87500000000000067</c:v>
                </c:pt>
                <c:pt idx="875">
                  <c:v>0.87600000000000067</c:v>
                </c:pt>
                <c:pt idx="876">
                  <c:v>0.87700000000000067</c:v>
                </c:pt>
                <c:pt idx="877">
                  <c:v>0.87800000000000067</c:v>
                </c:pt>
                <c:pt idx="878">
                  <c:v>0.87900000000000067</c:v>
                </c:pt>
                <c:pt idx="879">
                  <c:v>0.88000000000000067</c:v>
                </c:pt>
                <c:pt idx="880">
                  <c:v>0.88100000000000067</c:v>
                </c:pt>
                <c:pt idx="881">
                  <c:v>0.88200000000000067</c:v>
                </c:pt>
                <c:pt idx="882">
                  <c:v>0.88300000000000067</c:v>
                </c:pt>
                <c:pt idx="883">
                  <c:v>0.88400000000000067</c:v>
                </c:pt>
                <c:pt idx="884">
                  <c:v>0.88500000000000068</c:v>
                </c:pt>
                <c:pt idx="885">
                  <c:v>0.88600000000000068</c:v>
                </c:pt>
                <c:pt idx="886">
                  <c:v>0.88700000000000068</c:v>
                </c:pt>
                <c:pt idx="887">
                  <c:v>0.88800000000000068</c:v>
                </c:pt>
                <c:pt idx="888">
                  <c:v>0.88900000000000068</c:v>
                </c:pt>
                <c:pt idx="889">
                  <c:v>0.89000000000000068</c:v>
                </c:pt>
                <c:pt idx="890">
                  <c:v>0.89100000000000068</c:v>
                </c:pt>
                <c:pt idx="891">
                  <c:v>0.89200000000000068</c:v>
                </c:pt>
                <c:pt idx="892">
                  <c:v>0.89300000000000068</c:v>
                </c:pt>
                <c:pt idx="893">
                  <c:v>0.89400000000000068</c:v>
                </c:pt>
                <c:pt idx="894">
                  <c:v>0.89500000000000068</c:v>
                </c:pt>
                <c:pt idx="895">
                  <c:v>0.89600000000000068</c:v>
                </c:pt>
                <c:pt idx="896">
                  <c:v>0.89700000000000069</c:v>
                </c:pt>
                <c:pt idx="897">
                  <c:v>0.89800000000000069</c:v>
                </c:pt>
                <c:pt idx="898">
                  <c:v>0.89900000000000069</c:v>
                </c:pt>
                <c:pt idx="899">
                  <c:v>0.90000000000000069</c:v>
                </c:pt>
                <c:pt idx="900">
                  <c:v>0.90100000000000069</c:v>
                </c:pt>
                <c:pt idx="901">
                  <c:v>0.90200000000000069</c:v>
                </c:pt>
                <c:pt idx="902">
                  <c:v>0.90300000000000069</c:v>
                </c:pt>
                <c:pt idx="903">
                  <c:v>0.90400000000000069</c:v>
                </c:pt>
                <c:pt idx="904">
                  <c:v>0.90500000000000069</c:v>
                </c:pt>
                <c:pt idx="905">
                  <c:v>0.90600000000000069</c:v>
                </c:pt>
                <c:pt idx="906">
                  <c:v>0.90700000000000069</c:v>
                </c:pt>
                <c:pt idx="907">
                  <c:v>0.9080000000000007</c:v>
                </c:pt>
                <c:pt idx="908">
                  <c:v>0.9090000000000007</c:v>
                </c:pt>
                <c:pt idx="909">
                  <c:v>0.9100000000000007</c:v>
                </c:pt>
                <c:pt idx="910">
                  <c:v>0.9110000000000007</c:v>
                </c:pt>
                <c:pt idx="911">
                  <c:v>0.9120000000000007</c:v>
                </c:pt>
                <c:pt idx="912">
                  <c:v>0.9130000000000007</c:v>
                </c:pt>
                <c:pt idx="913">
                  <c:v>0.9140000000000007</c:v>
                </c:pt>
                <c:pt idx="914">
                  <c:v>0.9150000000000007</c:v>
                </c:pt>
                <c:pt idx="915">
                  <c:v>0.9160000000000007</c:v>
                </c:pt>
                <c:pt idx="916">
                  <c:v>0.9170000000000007</c:v>
                </c:pt>
                <c:pt idx="917">
                  <c:v>0.9180000000000007</c:v>
                </c:pt>
                <c:pt idx="918">
                  <c:v>0.91900000000000071</c:v>
                </c:pt>
                <c:pt idx="919">
                  <c:v>0.92000000000000071</c:v>
                </c:pt>
                <c:pt idx="920">
                  <c:v>0.92100000000000071</c:v>
                </c:pt>
                <c:pt idx="921">
                  <c:v>0.92200000000000071</c:v>
                </c:pt>
                <c:pt idx="922">
                  <c:v>0.92300000000000071</c:v>
                </c:pt>
                <c:pt idx="923">
                  <c:v>0.92400000000000071</c:v>
                </c:pt>
                <c:pt idx="924">
                  <c:v>0.92500000000000071</c:v>
                </c:pt>
                <c:pt idx="925">
                  <c:v>0.92600000000000071</c:v>
                </c:pt>
                <c:pt idx="926">
                  <c:v>0.92700000000000071</c:v>
                </c:pt>
                <c:pt idx="927">
                  <c:v>0.92800000000000071</c:v>
                </c:pt>
                <c:pt idx="928">
                  <c:v>0.92900000000000071</c:v>
                </c:pt>
                <c:pt idx="929">
                  <c:v>0.93000000000000071</c:v>
                </c:pt>
                <c:pt idx="930">
                  <c:v>0.93100000000000072</c:v>
                </c:pt>
                <c:pt idx="931">
                  <c:v>0.93200000000000072</c:v>
                </c:pt>
                <c:pt idx="932">
                  <c:v>0.93300000000000072</c:v>
                </c:pt>
                <c:pt idx="933">
                  <c:v>0.93400000000000072</c:v>
                </c:pt>
                <c:pt idx="934">
                  <c:v>0.93500000000000072</c:v>
                </c:pt>
                <c:pt idx="935">
                  <c:v>0.93600000000000072</c:v>
                </c:pt>
                <c:pt idx="936">
                  <c:v>0.93700000000000072</c:v>
                </c:pt>
                <c:pt idx="937">
                  <c:v>0.93800000000000072</c:v>
                </c:pt>
                <c:pt idx="938">
                  <c:v>0.93900000000000072</c:v>
                </c:pt>
                <c:pt idx="939">
                  <c:v>0.94000000000000072</c:v>
                </c:pt>
                <c:pt idx="940">
                  <c:v>0.94100000000000072</c:v>
                </c:pt>
                <c:pt idx="941">
                  <c:v>0.94200000000000073</c:v>
                </c:pt>
                <c:pt idx="942">
                  <c:v>0.94300000000000073</c:v>
                </c:pt>
                <c:pt idx="943">
                  <c:v>0.94400000000000073</c:v>
                </c:pt>
                <c:pt idx="944">
                  <c:v>0.94500000000000073</c:v>
                </c:pt>
                <c:pt idx="945">
                  <c:v>0.94600000000000073</c:v>
                </c:pt>
                <c:pt idx="946">
                  <c:v>0.94700000000000073</c:v>
                </c:pt>
                <c:pt idx="947">
                  <c:v>0.94800000000000073</c:v>
                </c:pt>
                <c:pt idx="948">
                  <c:v>0.94900000000000073</c:v>
                </c:pt>
                <c:pt idx="949">
                  <c:v>0.95000000000000073</c:v>
                </c:pt>
                <c:pt idx="950">
                  <c:v>0.95100000000000073</c:v>
                </c:pt>
                <c:pt idx="951">
                  <c:v>0.95200000000000073</c:v>
                </c:pt>
                <c:pt idx="952">
                  <c:v>0.95300000000000074</c:v>
                </c:pt>
                <c:pt idx="953">
                  <c:v>0.95400000000000074</c:v>
                </c:pt>
                <c:pt idx="954">
                  <c:v>0.95500000000000074</c:v>
                </c:pt>
                <c:pt idx="955">
                  <c:v>0.95600000000000074</c:v>
                </c:pt>
                <c:pt idx="956">
                  <c:v>0.95700000000000074</c:v>
                </c:pt>
                <c:pt idx="957">
                  <c:v>0.95800000000000074</c:v>
                </c:pt>
                <c:pt idx="958">
                  <c:v>0.95900000000000074</c:v>
                </c:pt>
                <c:pt idx="959">
                  <c:v>0.96000000000000074</c:v>
                </c:pt>
                <c:pt idx="960">
                  <c:v>0.96100000000000074</c:v>
                </c:pt>
                <c:pt idx="961">
                  <c:v>0.96200000000000074</c:v>
                </c:pt>
                <c:pt idx="962">
                  <c:v>0.96300000000000074</c:v>
                </c:pt>
                <c:pt idx="963">
                  <c:v>0.96400000000000075</c:v>
                </c:pt>
                <c:pt idx="964">
                  <c:v>0.96500000000000075</c:v>
                </c:pt>
                <c:pt idx="965">
                  <c:v>0.96600000000000075</c:v>
                </c:pt>
                <c:pt idx="966">
                  <c:v>0.96700000000000075</c:v>
                </c:pt>
                <c:pt idx="967">
                  <c:v>0.96800000000000075</c:v>
                </c:pt>
                <c:pt idx="968">
                  <c:v>0.96900000000000075</c:v>
                </c:pt>
                <c:pt idx="969">
                  <c:v>0.97000000000000075</c:v>
                </c:pt>
                <c:pt idx="970">
                  <c:v>0.97100000000000075</c:v>
                </c:pt>
                <c:pt idx="971">
                  <c:v>0.97200000000000075</c:v>
                </c:pt>
                <c:pt idx="972">
                  <c:v>0.97300000000000075</c:v>
                </c:pt>
                <c:pt idx="973">
                  <c:v>0.97400000000000075</c:v>
                </c:pt>
                <c:pt idx="974">
                  <c:v>0.97500000000000075</c:v>
                </c:pt>
                <c:pt idx="975">
                  <c:v>0.97600000000000076</c:v>
                </c:pt>
                <c:pt idx="976">
                  <c:v>0.97700000000000076</c:v>
                </c:pt>
                <c:pt idx="977">
                  <c:v>0.97800000000000076</c:v>
                </c:pt>
                <c:pt idx="978">
                  <c:v>0.97900000000000076</c:v>
                </c:pt>
                <c:pt idx="979">
                  <c:v>0.98000000000000076</c:v>
                </c:pt>
                <c:pt idx="980">
                  <c:v>0.98100000000000076</c:v>
                </c:pt>
                <c:pt idx="981">
                  <c:v>0.98200000000000076</c:v>
                </c:pt>
                <c:pt idx="982">
                  <c:v>0.98300000000000076</c:v>
                </c:pt>
                <c:pt idx="983">
                  <c:v>0.98400000000000076</c:v>
                </c:pt>
                <c:pt idx="984">
                  <c:v>0.98500000000000076</c:v>
                </c:pt>
                <c:pt idx="985">
                  <c:v>0.98600000000000076</c:v>
                </c:pt>
                <c:pt idx="986">
                  <c:v>0.98700000000000077</c:v>
                </c:pt>
                <c:pt idx="987">
                  <c:v>0.98800000000000077</c:v>
                </c:pt>
                <c:pt idx="988">
                  <c:v>0.98900000000000077</c:v>
                </c:pt>
                <c:pt idx="989">
                  <c:v>0.99000000000000077</c:v>
                </c:pt>
                <c:pt idx="990">
                  <c:v>0.99100000000000077</c:v>
                </c:pt>
                <c:pt idx="991">
                  <c:v>0.99200000000000077</c:v>
                </c:pt>
                <c:pt idx="992">
                  <c:v>0.99300000000000077</c:v>
                </c:pt>
                <c:pt idx="993">
                  <c:v>0.99400000000000077</c:v>
                </c:pt>
                <c:pt idx="994">
                  <c:v>0.99500000000000077</c:v>
                </c:pt>
                <c:pt idx="995">
                  <c:v>0.99600000000000077</c:v>
                </c:pt>
                <c:pt idx="996">
                  <c:v>0.99700000000000077</c:v>
                </c:pt>
                <c:pt idx="997">
                  <c:v>0.99800000000000078</c:v>
                </c:pt>
                <c:pt idx="998">
                  <c:v>0.99900000000000078</c:v>
                </c:pt>
                <c:pt idx="999">
                  <c:v>1.0000000000000007</c:v>
                </c:pt>
              </c:numCache>
            </c:numRef>
          </c:cat>
          <c:val>
            <c:numRef>
              <c:f>Sheet1!$B$2:$B$1001</c:f>
              <c:numCache>
                <c:formatCode>General</c:formatCode>
                <c:ptCount val="1000"/>
                <c:pt idx="0">
                  <c:v>6.9077552789821368</c:v>
                </c:pt>
                <c:pt idx="1">
                  <c:v>6.2146080984221914</c:v>
                </c:pt>
                <c:pt idx="2">
                  <c:v>5.8091429903140277</c:v>
                </c:pt>
                <c:pt idx="3">
                  <c:v>5.521460917862246</c:v>
                </c:pt>
                <c:pt idx="4">
                  <c:v>5.2983173665480363</c:v>
                </c:pt>
                <c:pt idx="5">
                  <c:v>5.1159958097540823</c:v>
                </c:pt>
                <c:pt idx="6">
                  <c:v>4.9618451299268234</c:v>
                </c:pt>
                <c:pt idx="7">
                  <c:v>4.8283137373023015</c:v>
                </c:pt>
                <c:pt idx="8">
                  <c:v>4.7105307016459177</c:v>
                </c:pt>
                <c:pt idx="9">
                  <c:v>4.6051701859880909</c:v>
                </c:pt>
                <c:pt idx="10">
                  <c:v>4.5098600061837661</c:v>
                </c:pt>
                <c:pt idx="11">
                  <c:v>4.422848629194136</c:v>
                </c:pt>
                <c:pt idx="12">
                  <c:v>4.3428059215205996</c:v>
                </c:pt>
                <c:pt idx="13">
                  <c:v>4.268697949366878</c:v>
                </c:pt>
                <c:pt idx="14">
                  <c:v>4.1997050778799263</c:v>
                </c:pt>
                <c:pt idx="15">
                  <c:v>4.1351665567423552</c:v>
                </c:pt>
                <c:pt idx="16">
                  <c:v>4.0745419349259206</c:v>
                </c:pt>
                <c:pt idx="17">
                  <c:v>4.0173835210859723</c:v>
                </c:pt>
                <c:pt idx="18">
                  <c:v>3.9633162998156961</c:v>
                </c:pt>
                <c:pt idx="19">
                  <c:v>3.9120230054281455</c:v>
                </c:pt>
                <c:pt idx="20">
                  <c:v>3.8632328412587134</c:v>
                </c:pt>
                <c:pt idx="21">
                  <c:v>3.8167128256238207</c:v>
                </c:pt>
                <c:pt idx="22">
                  <c:v>3.7722610630529867</c:v>
                </c:pt>
                <c:pt idx="23">
                  <c:v>3.7297014486341906</c:v>
                </c:pt>
                <c:pt idx="24">
                  <c:v>3.6888794541139358</c:v>
                </c:pt>
                <c:pt idx="25">
                  <c:v>3.6496587409606542</c:v>
                </c:pt>
                <c:pt idx="26">
                  <c:v>3.6119184129778072</c:v>
                </c:pt>
                <c:pt idx="27">
                  <c:v>3.5755507688069326</c:v>
                </c:pt>
                <c:pt idx="28">
                  <c:v>3.5404594489956622</c:v>
                </c:pt>
                <c:pt idx="29">
                  <c:v>3.5065578973199809</c:v>
                </c:pt>
                <c:pt idx="30">
                  <c:v>3.4737680744969901</c:v>
                </c:pt>
                <c:pt idx="31">
                  <c:v>3.4420193761824098</c:v>
                </c:pt>
                <c:pt idx="32">
                  <c:v>3.4112477175156561</c:v>
                </c:pt>
                <c:pt idx="33">
                  <c:v>3.3813947543659748</c:v>
                </c:pt>
                <c:pt idx="34">
                  <c:v>3.3524072174927229</c:v>
                </c:pt>
                <c:pt idx="35">
                  <c:v>3.3242363405260265</c:v>
                </c:pt>
                <c:pt idx="36">
                  <c:v>3.296837366337912</c:v>
                </c:pt>
                <c:pt idx="37">
                  <c:v>3.2701691192557507</c:v>
                </c:pt>
                <c:pt idx="38">
                  <c:v>3.2441936328524901</c:v>
                </c:pt>
                <c:pt idx="39">
                  <c:v>3.2188758248682001</c:v>
                </c:pt>
                <c:pt idx="40">
                  <c:v>3.1941832122778284</c:v>
                </c:pt>
                <c:pt idx="41">
                  <c:v>3.170085660698768</c:v>
                </c:pt>
                <c:pt idx="42">
                  <c:v>3.146555163288574</c:v>
                </c:pt>
                <c:pt idx="43">
                  <c:v>3.1235656450638754</c:v>
                </c:pt>
                <c:pt idx="44">
                  <c:v>3.1010927892118167</c:v>
                </c:pt>
                <c:pt idx="45">
                  <c:v>3.0791138824930413</c:v>
                </c:pt>
                <c:pt idx="46">
                  <c:v>3.0576076772720779</c:v>
                </c:pt>
                <c:pt idx="47">
                  <c:v>3.0365542680742452</c:v>
                </c:pt>
                <c:pt idx="48">
                  <c:v>3.0159349808715099</c:v>
                </c:pt>
                <c:pt idx="49">
                  <c:v>2.9957322735539904</c:v>
                </c:pt>
                <c:pt idx="50">
                  <c:v>2.9759296462578106</c:v>
                </c:pt>
                <c:pt idx="51">
                  <c:v>2.9565115604007088</c:v>
                </c:pt>
                <c:pt idx="52">
                  <c:v>2.9374633654300144</c:v>
                </c:pt>
                <c:pt idx="53">
                  <c:v>2.9187712324178618</c:v>
                </c:pt>
                <c:pt idx="54">
                  <c:v>2.9004220937496652</c:v>
                </c:pt>
                <c:pt idx="55">
                  <c:v>2.8824035882469872</c:v>
                </c:pt>
                <c:pt idx="56">
                  <c:v>2.8647040111475861</c:v>
                </c:pt>
                <c:pt idx="57">
                  <c:v>2.8473122684357168</c:v>
                </c:pt>
                <c:pt idx="58">
                  <c:v>2.8302178350764167</c:v>
                </c:pt>
                <c:pt idx="59">
                  <c:v>2.8134107167600355</c:v>
                </c:pt>
                <c:pt idx="60">
                  <c:v>2.796881414808825</c:v>
                </c:pt>
                <c:pt idx="61">
                  <c:v>2.7806208939370447</c:v>
                </c:pt>
                <c:pt idx="62">
                  <c:v>2.7646205525906038</c:v>
                </c:pt>
                <c:pt idx="63">
                  <c:v>2.7488721956224644</c:v>
                </c:pt>
                <c:pt idx="64">
                  <c:v>2.7333680090864991</c:v>
                </c:pt>
                <c:pt idx="65">
                  <c:v>2.7181005369557107</c:v>
                </c:pt>
                <c:pt idx="66">
                  <c:v>2.7030626595911702</c:v>
                </c:pt>
                <c:pt idx="67">
                  <c:v>2.6882475738060299</c:v>
                </c:pt>
                <c:pt idx="68">
                  <c:v>2.6736487743848771</c:v>
                </c:pt>
                <c:pt idx="69">
                  <c:v>2.6592600369327775</c:v>
                </c:pt>
                <c:pt idx="70">
                  <c:v>2.6450754019408209</c:v>
                </c:pt>
                <c:pt idx="71">
                  <c:v>2.6310891599660811</c:v>
                </c:pt>
                <c:pt idx="72">
                  <c:v>2.6172958378337454</c:v>
                </c:pt>
                <c:pt idx="73">
                  <c:v>2.6036901857779666</c:v>
                </c:pt>
                <c:pt idx="74">
                  <c:v>2.5902671654458258</c:v>
                </c:pt>
                <c:pt idx="75">
                  <c:v>2.5770219386958053</c:v>
                </c:pt>
                <c:pt idx="76">
                  <c:v>2.5639498571284527</c:v>
                </c:pt>
                <c:pt idx="77">
                  <c:v>2.5510464522925447</c:v>
                </c:pt>
                <c:pt idx="78">
                  <c:v>2.5383074265151149</c:v>
                </c:pt>
                <c:pt idx="79">
                  <c:v>2.5257286443082547</c:v>
                </c:pt>
                <c:pt idx="80">
                  <c:v>2.5133061243096977</c:v>
                </c:pt>
                <c:pt idx="81">
                  <c:v>2.501036031717883</c:v>
                </c:pt>
                <c:pt idx="82">
                  <c:v>2.4889146711855386</c:v>
                </c:pt>
                <c:pt idx="83">
                  <c:v>2.4769384801388226</c:v>
                </c:pt>
                <c:pt idx="84">
                  <c:v>2.4651040224918197</c:v>
                </c:pt>
                <c:pt idx="85">
                  <c:v>2.4534079827286286</c:v>
                </c:pt>
                <c:pt idx="86">
                  <c:v>2.4418471603275527</c:v>
                </c:pt>
                <c:pt idx="87">
                  <c:v>2.43041846450393</c:v>
                </c:pt>
                <c:pt idx="88">
                  <c:v>2.4191189092499963</c:v>
                </c:pt>
                <c:pt idx="89">
                  <c:v>2.4079456086518713</c:v>
                </c:pt>
                <c:pt idx="90">
                  <c:v>2.3968957724652862</c:v>
                </c:pt>
                <c:pt idx="91">
                  <c:v>2.3859667019330959</c:v>
                </c:pt>
                <c:pt idx="92">
                  <c:v>2.3751557858288805</c:v>
                </c:pt>
                <c:pt idx="93">
                  <c:v>2.3644604967121325</c:v>
                </c:pt>
                <c:pt idx="94">
                  <c:v>2.3538783873815956</c:v>
                </c:pt>
                <c:pt idx="95">
                  <c:v>2.3434070875143003</c:v>
                </c:pt>
                <c:pt idx="96">
                  <c:v>2.3330443004787536</c:v>
                </c:pt>
                <c:pt idx="97">
                  <c:v>2.3227878003115645</c:v>
                </c:pt>
                <c:pt idx="98">
                  <c:v>2.3126354288475466</c:v>
                </c:pt>
                <c:pt idx="99">
                  <c:v>2.302585092994045</c:v>
                </c:pt>
                <c:pt idx="100">
                  <c:v>2.2926347621408767</c:v>
                </c:pt>
                <c:pt idx="101">
                  <c:v>2.2827824656978652</c:v>
                </c:pt>
                <c:pt idx="102">
                  <c:v>2.2730262907525005</c:v>
                </c:pt>
                <c:pt idx="103">
                  <c:v>2.2633643798407634</c:v>
                </c:pt>
                <c:pt idx="104">
                  <c:v>2.2537949288246129</c:v>
                </c:pt>
                <c:pt idx="105">
                  <c:v>2.244316184870069</c:v>
                </c:pt>
                <c:pt idx="106">
                  <c:v>2.2349264445202301</c:v>
                </c:pt>
                <c:pt idx="107">
                  <c:v>2.2256240518579165</c:v>
                </c:pt>
                <c:pt idx="108">
                  <c:v>2.2164073967529925</c:v>
                </c:pt>
                <c:pt idx="109">
                  <c:v>2.2072749131897202</c:v>
                </c:pt>
                <c:pt idx="110">
                  <c:v>2.198225077669802</c:v>
                </c:pt>
                <c:pt idx="111">
                  <c:v>2.1892564076870418</c:v>
                </c:pt>
                <c:pt idx="112">
                  <c:v>2.1803674602697956</c:v>
                </c:pt>
                <c:pt idx="113">
                  <c:v>2.1715568305876407</c:v>
                </c:pt>
                <c:pt idx="114">
                  <c:v>2.1628231506188862</c:v>
                </c:pt>
                <c:pt idx="115">
                  <c:v>2.1541650878757714</c:v>
                </c:pt>
                <c:pt idx="116">
                  <c:v>2.1455813441843801</c:v>
                </c:pt>
                <c:pt idx="117">
                  <c:v>2.1370706545164717</c:v>
                </c:pt>
                <c:pt idx="118">
                  <c:v>2.1286317858706068</c:v>
                </c:pt>
                <c:pt idx="119">
                  <c:v>2.1202635362000901</c:v>
                </c:pt>
                <c:pt idx="120">
                  <c:v>2.111964733385395</c:v>
                </c:pt>
                <c:pt idx="121">
                  <c:v>2.1037342342488796</c:v>
                </c:pt>
                <c:pt idx="122">
                  <c:v>2.0955709236097189</c:v>
                </c:pt>
                <c:pt idx="123">
                  <c:v>2.0874737133770993</c:v>
                </c:pt>
                <c:pt idx="124">
                  <c:v>2.0794415416798353</c:v>
                </c:pt>
                <c:pt idx="125">
                  <c:v>2.0714733720306584</c:v>
                </c:pt>
                <c:pt idx="126">
                  <c:v>2.0635681925235452</c:v>
                </c:pt>
                <c:pt idx="127">
                  <c:v>2.055725015062519</c:v>
                </c:pt>
                <c:pt idx="128">
                  <c:v>2.0479428746204644</c:v>
                </c:pt>
                <c:pt idx="129">
                  <c:v>2.0402208285265542</c:v>
                </c:pt>
                <c:pt idx="130">
                  <c:v>2.0325579557809847</c:v>
                </c:pt>
                <c:pt idx="131">
                  <c:v>2.0249533563957653</c:v>
                </c:pt>
                <c:pt idx="132">
                  <c:v>2.0174061507603827</c:v>
                </c:pt>
                <c:pt idx="133">
                  <c:v>2.0099154790312248</c:v>
                </c:pt>
                <c:pt idx="134">
                  <c:v>2.0024805005437067</c:v>
                </c:pt>
                <c:pt idx="135">
                  <c:v>1.9951003932460845</c:v>
                </c:pt>
                <c:pt idx="136">
                  <c:v>1.9877743531540115</c:v>
                </c:pt>
                <c:pt idx="137">
                  <c:v>1.9805015938249317</c:v>
                </c:pt>
                <c:pt idx="138">
                  <c:v>1.9732813458514447</c:v>
                </c:pt>
                <c:pt idx="139">
                  <c:v>1.9661128563728321</c:v>
                </c:pt>
                <c:pt idx="140">
                  <c:v>1.9589953886039682</c:v>
                </c:pt>
                <c:pt idx="141">
                  <c:v>1.9519282213808757</c:v>
                </c:pt>
                <c:pt idx="142">
                  <c:v>1.9449106487222292</c:v>
                </c:pt>
                <c:pt idx="143">
                  <c:v>1.9379419794061357</c:v>
                </c:pt>
                <c:pt idx="144">
                  <c:v>1.9310215365615619</c:v>
                </c:pt>
                <c:pt idx="145">
                  <c:v>1.9241486572738</c:v>
                </c:pt>
                <c:pt idx="146">
                  <c:v>1.9173226922034001</c:v>
                </c:pt>
                <c:pt idx="147">
                  <c:v>1.9105430052180212</c:v>
                </c:pt>
                <c:pt idx="148">
                  <c:v>1.9038089730366772</c:v>
                </c:pt>
                <c:pt idx="149">
                  <c:v>1.8971199848858806</c:v>
                </c:pt>
                <c:pt idx="150">
                  <c:v>1.8904754421672121</c:v>
                </c:pt>
                <c:pt idx="151">
                  <c:v>1.8838747581358599</c:v>
                </c:pt>
                <c:pt idx="152">
                  <c:v>1.8773173575897009</c:v>
                </c:pt>
                <c:pt idx="153">
                  <c:v>1.8708026765685073</c:v>
                </c:pt>
                <c:pt idx="154">
                  <c:v>1.8643301620628898</c:v>
                </c:pt>
                <c:pt idx="155">
                  <c:v>1.8578992717325993</c:v>
                </c:pt>
                <c:pt idx="156">
                  <c:v>1.8515094736338282</c:v>
                </c:pt>
                <c:pt idx="157">
                  <c:v>1.8451602459551695</c:v>
                </c:pt>
                <c:pt idx="158">
                  <c:v>1.8388510767619048</c:v>
                </c:pt>
                <c:pt idx="159">
                  <c:v>1.8325814637483093</c:v>
                </c:pt>
                <c:pt idx="160">
                  <c:v>1.8263509139976732</c:v>
                </c:pt>
                <c:pt idx="161">
                  <c:v>1.8201589437497523</c:v>
                </c:pt>
                <c:pt idx="162">
                  <c:v>1.814005078175374</c:v>
                </c:pt>
                <c:pt idx="163">
                  <c:v>1.8078888511579378</c:v>
                </c:pt>
                <c:pt idx="164">
                  <c:v>1.8018098050815556</c:v>
                </c:pt>
                <c:pt idx="165">
                  <c:v>1.7957674906255932</c:v>
                </c:pt>
                <c:pt idx="166">
                  <c:v>1.7897614665653812</c:v>
                </c:pt>
                <c:pt idx="167">
                  <c:v>1.7837912995788774</c:v>
                </c:pt>
                <c:pt idx="168">
                  <c:v>1.7778565640590629</c:v>
                </c:pt>
                <c:pt idx="169">
                  <c:v>1.7719568419318745</c:v>
                </c:pt>
                <c:pt idx="170">
                  <c:v>1.7660917224794765</c:v>
                </c:pt>
                <c:pt idx="171">
                  <c:v>1.7602608021686832</c:v>
                </c:pt>
                <c:pt idx="172">
                  <c:v>1.7544636844843573</c:v>
                </c:pt>
                <c:pt idx="173">
                  <c:v>1.7486999797676073</c:v>
                </c:pt>
                <c:pt idx="174">
                  <c:v>1.7429693050586224</c:v>
                </c:pt>
                <c:pt idx="175">
                  <c:v>1.7372712839439846</c:v>
                </c:pt>
                <c:pt idx="176">
                  <c:v>1.7316055464083071</c:v>
                </c:pt>
                <c:pt idx="177">
                  <c:v>1.7259717286900511</c:v>
                </c:pt>
                <c:pt idx="178">
                  <c:v>1.7203694731413812</c:v>
                </c:pt>
                <c:pt idx="179">
                  <c:v>1.714798428091926</c:v>
                </c:pt>
                <c:pt idx="180">
                  <c:v>1.7092582477163105</c:v>
                </c:pt>
                <c:pt idx="181">
                  <c:v>1.703748591905341</c:v>
                </c:pt>
                <c:pt idx="182">
                  <c:v>1.6982691261407155</c:v>
                </c:pt>
                <c:pt idx="183">
                  <c:v>1.6928195213731507</c:v>
                </c:pt>
                <c:pt idx="184">
                  <c:v>1.6873994539038115</c:v>
                </c:pt>
                <c:pt idx="185">
                  <c:v>1.6820086052689351</c:v>
                </c:pt>
                <c:pt idx="186">
                  <c:v>1.6766466621275498</c:v>
                </c:pt>
                <c:pt idx="187">
                  <c:v>1.6713133161521871</c:v>
                </c:pt>
                <c:pt idx="188">
                  <c:v>1.666008263922494</c:v>
                </c:pt>
                <c:pt idx="189">
                  <c:v>1.6607312068216502</c:v>
                </c:pt>
                <c:pt idx="190">
                  <c:v>1.6554818509355065</c:v>
                </c:pt>
                <c:pt idx="191">
                  <c:v>1.6502599069543549</c:v>
                </c:pt>
                <c:pt idx="192">
                  <c:v>1.6450650900772508</c:v>
                </c:pt>
                <c:pt idx="193">
                  <c:v>1.6398971199188082</c:v>
                </c:pt>
                <c:pt idx="194">
                  <c:v>1.6347557204183896</c:v>
                </c:pt>
                <c:pt idx="195">
                  <c:v>1.6296406197516191</c:v>
                </c:pt>
                <c:pt idx="196">
                  <c:v>1.6245515502441479</c:v>
                </c:pt>
                <c:pt idx="197">
                  <c:v>1.619488248287601</c:v>
                </c:pt>
                <c:pt idx="198">
                  <c:v>1.6144504542576439</c:v>
                </c:pt>
                <c:pt idx="199">
                  <c:v>1.6094379124340996</c:v>
                </c:pt>
                <c:pt idx="200">
                  <c:v>1.6044503709230606</c:v>
                </c:pt>
                <c:pt idx="201">
                  <c:v>1.5994875815809315</c:v>
                </c:pt>
                <c:pt idx="202">
                  <c:v>1.594549299940349</c:v>
                </c:pt>
                <c:pt idx="203">
                  <c:v>1.5896352851379199</c:v>
                </c:pt>
                <c:pt idx="204">
                  <c:v>1.5847452998437281</c:v>
                </c:pt>
                <c:pt idx="205">
                  <c:v>1.5798791101925551</c:v>
                </c:pt>
                <c:pt idx="206">
                  <c:v>1.5750364857167671</c:v>
                </c:pt>
                <c:pt idx="207">
                  <c:v>1.5702171992808183</c:v>
                </c:pt>
                <c:pt idx="208">
                  <c:v>1.5654210270173252</c:v>
                </c:pt>
                <c:pt idx="209">
                  <c:v>1.5606477482646677</c:v>
                </c:pt>
                <c:pt idx="210">
                  <c:v>1.5558971455060697</c:v>
                </c:pt>
                <c:pt idx="211">
                  <c:v>1.5511690043101238</c:v>
                </c:pt>
                <c:pt idx="212">
                  <c:v>1.5464631132727111</c:v>
                </c:pt>
                <c:pt idx="213">
                  <c:v>1.5417792639602848</c:v>
                </c:pt>
                <c:pt idx="214">
                  <c:v>1.5371172508544735</c:v>
                </c:pt>
                <c:pt idx="215">
                  <c:v>1.5324768712979713</c:v>
                </c:pt>
                <c:pt idx="216">
                  <c:v>1.5278579254416766</c:v>
                </c:pt>
                <c:pt idx="217">
                  <c:v>1.5232602161930473</c:v>
                </c:pt>
                <c:pt idx="218">
                  <c:v>1.5186835491656354</c:v>
                </c:pt>
                <c:pt idx="219">
                  <c:v>1.5141277326297748</c:v>
                </c:pt>
                <c:pt idx="220">
                  <c:v>1.5095925774643835</c:v>
                </c:pt>
                <c:pt idx="221">
                  <c:v>1.5050778971098568</c:v>
                </c:pt>
                <c:pt idx="222">
                  <c:v>1.5005835075220175</c:v>
                </c:pt>
                <c:pt idx="223">
                  <c:v>1.4961092271270964</c:v>
                </c:pt>
                <c:pt idx="224">
                  <c:v>1.4916548767777162</c:v>
                </c:pt>
                <c:pt idx="225">
                  <c:v>1.4872202797098504</c:v>
                </c:pt>
                <c:pt idx="226">
                  <c:v>1.4828052615007337</c:v>
                </c:pt>
                <c:pt idx="227">
                  <c:v>1.4784096500276955</c:v>
                </c:pt>
                <c:pt idx="228">
                  <c:v>1.4740332754278966</c:v>
                </c:pt>
                <c:pt idx="229">
                  <c:v>1.469675970058941</c:v>
                </c:pt>
                <c:pt idx="230">
                  <c:v>1.4653375684603427</c:v>
                </c:pt>
                <c:pt idx="231">
                  <c:v>1.4610179073158263</c:v>
                </c:pt>
                <c:pt idx="232">
                  <c:v>1.4567168254164358</c:v>
                </c:pt>
                <c:pt idx="233">
                  <c:v>1.4524341636244349</c:v>
                </c:pt>
                <c:pt idx="234">
                  <c:v>1.4481697648379772</c:v>
                </c:pt>
                <c:pt idx="235">
                  <c:v>1.4439234739565263</c:v>
                </c:pt>
                <c:pt idx="236">
                  <c:v>1.4396951378470051</c:v>
                </c:pt>
                <c:pt idx="237">
                  <c:v>1.4354846053106616</c:v>
                </c:pt>
                <c:pt idx="238">
                  <c:v>1.4312917270506256</c:v>
                </c:pt>
                <c:pt idx="239">
                  <c:v>1.4271163556401449</c:v>
                </c:pt>
                <c:pt idx="240">
                  <c:v>1.4229583454914814</c:v>
                </c:pt>
                <c:pt idx="241">
                  <c:v>1.4188175528254499</c:v>
                </c:pt>
                <c:pt idx="242">
                  <c:v>1.4146938356415879</c:v>
                </c:pt>
                <c:pt idx="243">
                  <c:v>1.4105870536889344</c:v>
                </c:pt>
                <c:pt idx="244">
                  <c:v>1.4064970684374094</c:v>
                </c:pt>
                <c:pt idx="245">
                  <c:v>1.4024237430497735</c:v>
                </c:pt>
                <c:pt idx="246">
                  <c:v>1.3983669423541591</c:v>
                </c:pt>
                <c:pt idx="247">
                  <c:v>1.3943265328171541</c:v>
                </c:pt>
                <c:pt idx="248">
                  <c:v>1.3903023825174288</c:v>
                </c:pt>
                <c:pt idx="249">
                  <c:v>1.3862943611198899</c:v>
                </c:pt>
                <c:pt idx="250">
                  <c:v>1.3823023398503524</c:v>
                </c:pt>
                <c:pt idx="251">
                  <c:v>1.378326191470713</c:v>
                </c:pt>
                <c:pt idx="252">
                  <c:v>1.3743657902546162</c:v>
                </c:pt>
                <c:pt idx="253">
                  <c:v>1.3704210119635998</c:v>
                </c:pt>
                <c:pt idx="254">
                  <c:v>1.3664917338237101</c:v>
                </c:pt>
                <c:pt idx="255">
                  <c:v>1.3625778345025739</c:v>
                </c:pt>
                <c:pt idx="256">
                  <c:v>1.3586791940869165</c:v>
                </c:pt>
                <c:pt idx="257">
                  <c:v>1.354795694060519</c:v>
                </c:pt>
                <c:pt idx="258">
                  <c:v>1.3509272172825986</c:v>
                </c:pt>
                <c:pt idx="259">
                  <c:v>1.3470736479666086</c:v>
                </c:pt>
                <c:pt idx="260">
                  <c:v>1.3432348716594429</c:v>
                </c:pt>
                <c:pt idx="261">
                  <c:v>1.3394107752210396</c:v>
                </c:pt>
                <c:pt idx="262">
                  <c:v>1.3356012468043719</c:v>
                </c:pt>
                <c:pt idx="263">
                  <c:v>1.3318061758358202</c:v>
                </c:pt>
                <c:pt idx="264">
                  <c:v>1.3280254529959141</c:v>
                </c:pt>
                <c:pt idx="265">
                  <c:v>1.3242589702004373</c:v>
                </c:pt>
                <c:pt idx="266">
                  <c:v>1.3205066205818869</c:v>
                </c:pt>
                <c:pt idx="267">
                  <c:v>1.3167682984712796</c:v>
                </c:pt>
                <c:pt idx="268">
                  <c:v>1.3130438993802973</c:v>
                </c:pt>
                <c:pt idx="269">
                  <c:v>1.3093333199837616</c:v>
                </c:pt>
                <c:pt idx="270">
                  <c:v>1.3056364581024356</c:v>
                </c:pt>
                <c:pt idx="271">
                  <c:v>1.3019532126861391</c:v>
                </c:pt>
                <c:pt idx="272">
                  <c:v>1.2982834837971766</c:v>
                </c:pt>
                <c:pt idx="273">
                  <c:v>1.2946271725940661</c:v>
                </c:pt>
                <c:pt idx="274">
                  <c:v>1.2909841813155651</c:v>
                </c:pt>
                <c:pt idx="275">
                  <c:v>1.2873544132649863</c:v>
                </c:pt>
                <c:pt idx="276">
                  <c:v>1.2837377727947978</c:v>
                </c:pt>
                <c:pt idx="277">
                  <c:v>1.2801341652914993</c:v>
                </c:pt>
                <c:pt idx="278">
                  <c:v>1.2765434971607708</c:v>
                </c:pt>
                <c:pt idx="279">
                  <c:v>1.2729656758128867</c:v>
                </c:pt>
                <c:pt idx="280">
                  <c:v>1.2694006096483905</c:v>
                </c:pt>
                <c:pt idx="281">
                  <c:v>1.2658482080440228</c:v>
                </c:pt>
                <c:pt idx="282">
                  <c:v>1.2623083813388987</c:v>
                </c:pt>
                <c:pt idx="283">
                  <c:v>1.2587810408209303</c:v>
                </c:pt>
                <c:pt idx="284">
                  <c:v>1.2552660987134858</c:v>
                </c:pt>
                <c:pt idx="285">
                  <c:v>1.2517634681622838</c:v>
                </c:pt>
                <c:pt idx="286">
                  <c:v>1.2482730632225152</c:v>
                </c:pt>
                <c:pt idx="287">
                  <c:v>1.2447947988461905</c:v>
                </c:pt>
                <c:pt idx="288">
                  <c:v>1.2413285908697043</c:v>
                </c:pt>
                <c:pt idx="289">
                  <c:v>1.2378743560016165</c:v>
                </c:pt>
                <c:pt idx="290">
                  <c:v>1.2344320118106438</c:v>
                </c:pt>
                <c:pt idx="291">
                  <c:v>1.2310014767138546</c:v>
                </c:pt>
                <c:pt idx="292">
                  <c:v>1.2275826699650692</c:v>
                </c:pt>
                <c:pt idx="293">
                  <c:v>1.2241755116434547</c:v>
                </c:pt>
                <c:pt idx="294">
                  <c:v>1.2207799226423166</c:v>
                </c:pt>
                <c:pt idx="295">
                  <c:v>1.2173958246580761</c:v>
                </c:pt>
                <c:pt idx="296">
                  <c:v>1.2140231401794368</c:v>
                </c:pt>
                <c:pt idx="297">
                  <c:v>1.210661792476732</c:v>
                </c:pt>
                <c:pt idx="298">
                  <c:v>1.20731170559145</c:v>
                </c:pt>
                <c:pt idx="299">
                  <c:v>1.2039728043259352</c:v>
                </c:pt>
                <c:pt idx="300">
                  <c:v>1.2006450142332605</c:v>
                </c:pt>
                <c:pt idx="301">
                  <c:v>1.1973282616072667</c:v>
                </c:pt>
                <c:pt idx="302">
                  <c:v>1.1940224734727671</c:v>
                </c:pt>
                <c:pt idx="303">
                  <c:v>1.1907275775759147</c:v>
                </c:pt>
                <c:pt idx="304">
                  <c:v>1.1874435023747247</c:v>
                </c:pt>
                <c:pt idx="305">
                  <c:v>1.1841701770297555</c:v>
                </c:pt>
                <c:pt idx="306">
                  <c:v>1.1809075313949391</c:v>
                </c:pt>
                <c:pt idx="307">
                  <c:v>1.1776554960085619</c:v>
                </c:pt>
                <c:pt idx="308">
                  <c:v>1.174414002084391</c:v>
                </c:pt>
                <c:pt idx="309">
                  <c:v>1.1711829815029444</c:v>
                </c:pt>
                <c:pt idx="310">
                  <c:v>1.1679623668029022</c:v>
                </c:pt>
                <c:pt idx="311">
                  <c:v>1.1647520911726539</c:v>
                </c:pt>
                <c:pt idx="312">
                  <c:v>1.1615520884419832</c:v>
                </c:pt>
                <c:pt idx="313">
                  <c:v>1.1583622930738831</c:v>
                </c:pt>
                <c:pt idx="314">
                  <c:v>1.1551826401565033</c:v>
                </c:pt>
                <c:pt idx="315">
                  <c:v>1.1520130653952243</c:v>
                </c:pt>
                <c:pt idx="316">
                  <c:v>1.1488535051048556</c:v>
                </c:pt>
                <c:pt idx="317">
                  <c:v>1.1457038962019594</c:v>
                </c:pt>
                <c:pt idx="318">
                  <c:v>1.1425641761972918</c:v>
                </c:pt>
                <c:pt idx="319">
                  <c:v>1.1394342831883641</c:v>
                </c:pt>
                <c:pt idx="320">
                  <c:v>1.1363141558521204</c:v>
                </c:pt>
                <c:pt idx="321">
                  <c:v>1.1332037334377281</c:v>
                </c:pt>
                <c:pt idx="322">
                  <c:v>1.1301029557594797</c:v>
                </c:pt>
                <c:pt idx="323">
                  <c:v>1.1270117631898069</c:v>
                </c:pt>
                <c:pt idx="324">
                  <c:v>1.1239300966523988</c:v>
                </c:pt>
                <c:pt idx="325">
                  <c:v>1.1208578976154286</c:v>
                </c:pt>
                <c:pt idx="326">
                  <c:v>1.1177951080848829</c:v>
                </c:pt>
                <c:pt idx="327">
                  <c:v>1.1147416705979927</c:v>
                </c:pt>
                <c:pt idx="328">
                  <c:v>1.1116975282167645</c:v>
                </c:pt>
                <c:pt idx="329">
                  <c:v>1.1086626245216105</c:v>
                </c:pt>
                <c:pt idx="330">
                  <c:v>1.1056369036050735</c:v>
                </c:pt>
                <c:pt idx="331">
                  <c:v>1.1026203100656478</c:v>
                </c:pt>
                <c:pt idx="332">
                  <c:v>1.0996127890016925</c:v>
                </c:pt>
                <c:pt idx="333">
                  <c:v>1.096614286005436</c:v>
                </c:pt>
                <c:pt idx="334">
                  <c:v>1.0936247471570699</c:v>
                </c:pt>
                <c:pt idx="335">
                  <c:v>1.090644119018932</c:v>
                </c:pt>
                <c:pt idx="336">
                  <c:v>1.0876723486297746</c:v>
                </c:pt>
                <c:pt idx="337">
                  <c:v>1.0847093834991175</c:v>
                </c:pt>
                <c:pt idx="338">
                  <c:v>1.081755171601686</c:v>
                </c:pt>
                <c:pt idx="339">
                  <c:v>1.0788096613719294</c:v>
                </c:pt>
                <c:pt idx="340">
                  <c:v>1.0758728016986194</c:v>
                </c:pt>
                <c:pt idx="341">
                  <c:v>1.0729445419195311</c:v>
                </c:pt>
                <c:pt idx="342">
                  <c:v>1.0700248318161965</c:v>
                </c:pt>
                <c:pt idx="343">
                  <c:v>1.067113621608738</c:v>
                </c:pt>
                <c:pt idx="344">
                  <c:v>1.0642108619507766</c:v>
                </c:pt>
                <c:pt idx="345">
                  <c:v>1.0613165039244121</c:v>
                </c:pt>
                <c:pt idx="346">
                  <c:v>1.0584304990352771</c:v>
                </c:pt>
                <c:pt idx="347">
                  <c:v>1.0555527992076621</c:v>
                </c:pt>
                <c:pt idx="348">
                  <c:v>1.0526833567797091</c:v>
                </c:pt>
                <c:pt idx="349">
                  <c:v>1.049822124498677</c:v>
                </c:pt>
                <c:pt idx="350">
                  <c:v>1.0469690555162705</c:v>
                </c:pt>
                <c:pt idx="351">
                  <c:v>1.0441241033840392</c:v>
                </c:pt>
                <c:pt idx="352">
                  <c:v>1.0412872220488396</c:v>
                </c:pt>
                <c:pt idx="353">
                  <c:v>1.0384583658483619</c:v>
                </c:pt>
                <c:pt idx="354">
                  <c:v>1.0356374895067206</c:v>
                </c:pt>
                <c:pt idx="355">
                  <c:v>1.0328245481301059</c:v>
                </c:pt>
                <c:pt idx="356">
                  <c:v>1.0300194972024972</c:v>
                </c:pt>
                <c:pt idx="357">
                  <c:v>1.027222292581436</c:v>
                </c:pt>
                <c:pt idx="358">
                  <c:v>1.0244328904938576</c:v>
                </c:pt>
                <c:pt idx="359">
                  <c:v>1.0216512475319806</c:v>
                </c:pt>
                <c:pt idx="360">
                  <c:v>1.0188773206492554</c:v>
                </c:pt>
                <c:pt idx="361">
                  <c:v>1.0161110671563653</c:v>
                </c:pt>
                <c:pt idx="362">
                  <c:v>1.0133524447172855</c:v>
                </c:pt>
                <c:pt idx="363">
                  <c:v>1.0106014113453956</c:v>
                </c:pt>
                <c:pt idx="364">
                  <c:v>1.0078579253996449</c:v>
                </c:pt>
                <c:pt idx="365">
                  <c:v>1.0051219455807701</c:v>
                </c:pt>
                <c:pt idx="366">
                  <c:v>1.0023934309275659</c:v>
                </c:pt>
                <c:pt idx="367">
                  <c:v>0.99967234081320544</c:v>
                </c:pt>
                <c:pt idx="368">
                  <c:v>0.99695863494160908</c:v>
                </c:pt>
                <c:pt idx="369">
                  <c:v>0.99425227334386623</c:v>
                </c:pt>
                <c:pt idx="370">
                  <c:v>0.99155321637470117</c:v>
                </c:pt>
                <c:pt idx="371">
                  <c:v>0.98886142470898974</c:v>
                </c:pt>
                <c:pt idx="372">
                  <c:v>0.98617685933832078</c:v>
                </c:pt>
                <c:pt idx="373">
                  <c:v>0.98349948156760436</c:v>
                </c:pt>
                <c:pt idx="374">
                  <c:v>0.98082925301172552</c:v>
                </c:pt>
                <c:pt idx="375">
                  <c:v>0.97816613559224175</c:v>
                </c:pt>
                <c:pt idx="376">
                  <c:v>0.9755100915341256</c:v>
                </c:pt>
                <c:pt idx="377">
                  <c:v>0.97286108336254862</c:v>
                </c:pt>
                <c:pt idx="378">
                  <c:v>0.97021907389970996</c:v>
                </c:pt>
                <c:pt idx="379">
                  <c:v>0.96758402626170481</c:v>
                </c:pt>
                <c:pt idx="380">
                  <c:v>0.96495590385543539</c:v>
                </c:pt>
                <c:pt idx="381">
                  <c:v>0.96233467037556109</c:v>
                </c:pt>
                <c:pt idx="382">
                  <c:v>0.95972028980149027</c:v>
                </c:pt>
                <c:pt idx="383">
                  <c:v>0.95711272639440947</c:v>
                </c:pt>
                <c:pt idx="384">
                  <c:v>0.95451194469435208</c:v>
                </c:pt>
                <c:pt idx="385">
                  <c:v>0.95191790951730548</c:v>
                </c:pt>
                <c:pt idx="386">
                  <c:v>0.94933058595235453</c:v>
                </c:pt>
                <c:pt idx="387">
                  <c:v>0.94674993935886287</c:v>
                </c:pt>
                <c:pt idx="388">
                  <c:v>0.94417593536369004</c:v>
                </c:pt>
                <c:pt idx="389">
                  <c:v>0.94160853985844417</c:v>
                </c:pt>
                <c:pt idx="390">
                  <c:v>0.93904771899677053</c:v>
                </c:pt>
                <c:pt idx="391">
                  <c:v>0.93649343919167372</c:v>
                </c:pt>
                <c:pt idx="392">
                  <c:v>0.93394566711287508</c:v>
                </c:pt>
                <c:pt idx="393">
                  <c:v>0.93140436968420248</c:v>
                </c:pt>
                <c:pt idx="394">
                  <c:v>0.92886951408101448</c:v>
                </c:pt>
                <c:pt idx="395">
                  <c:v>0.92634106772765579</c:v>
                </c:pt>
                <c:pt idx="396">
                  <c:v>0.92381899829494585</c:v>
                </c:pt>
                <c:pt idx="397">
                  <c:v>0.9213032736976986</c:v>
                </c:pt>
                <c:pt idx="398">
                  <c:v>0.91879386209227287</c:v>
                </c:pt>
                <c:pt idx="399">
                  <c:v>0.91629073187415433</c:v>
                </c:pt>
                <c:pt idx="400">
                  <c:v>0.91379385167556715</c:v>
                </c:pt>
                <c:pt idx="401">
                  <c:v>0.91130319036311525</c:v>
                </c:pt>
                <c:pt idx="402">
                  <c:v>0.90881871703545336</c:v>
                </c:pt>
                <c:pt idx="403">
                  <c:v>0.90634040102098623</c:v>
                </c:pt>
                <c:pt idx="404">
                  <c:v>0.90386821187559718</c:v>
                </c:pt>
                <c:pt idx="405">
                  <c:v>0.90140211938040371</c:v>
                </c:pt>
                <c:pt idx="406">
                  <c:v>0.89894209353954135</c:v>
                </c:pt>
                <c:pt idx="407">
                  <c:v>0.89648810457797456</c:v>
                </c:pt>
                <c:pt idx="408">
                  <c:v>0.89404012293933455</c:v>
                </c:pt>
                <c:pt idx="409">
                  <c:v>0.89159811928378285</c:v>
                </c:pt>
                <c:pt idx="410">
                  <c:v>0.88916206448590174</c:v>
                </c:pt>
                <c:pt idx="411">
                  <c:v>0.88673192963260994</c:v>
                </c:pt>
                <c:pt idx="412">
                  <c:v>0.88430768602110355</c:v>
                </c:pt>
                <c:pt idx="413">
                  <c:v>0.88188930515682196</c:v>
                </c:pt>
                <c:pt idx="414">
                  <c:v>0.87947675875143805</c:v>
                </c:pt>
                <c:pt idx="415">
                  <c:v>0.87707001872087298</c:v>
                </c:pt>
                <c:pt idx="416">
                  <c:v>0.87466905718333487</c:v>
                </c:pt>
                <c:pt idx="417">
                  <c:v>0.87227384645737993</c:v>
                </c:pt>
                <c:pt idx="418">
                  <c:v>0.86988435905999861</c:v>
                </c:pt>
                <c:pt idx="419">
                  <c:v>0.86750056770472228</c:v>
                </c:pt>
                <c:pt idx="420">
                  <c:v>0.86512244529975491</c:v>
                </c:pt>
                <c:pt idx="421">
                  <c:v>0.86274996494612444</c:v>
                </c:pt>
                <c:pt idx="422">
                  <c:v>0.86038309993585838</c:v>
                </c:pt>
                <c:pt idx="423">
                  <c:v>0.85802182375017855</c:v>
                </c:pt>
                <c:pt idx="424">
                  <c:v>0.85566611005771942</c:v>
                </c:pt>
                <c:pt idx="425">
                  <c:v>0.85331593271276585</c:v>
                </c:pt>
                <c:pt idx="426">
                  <c:v>0.85097126575351179</c:v>
                </c:pt>
                <c:pt idx="427">
                  <c:v>0.84863208340033947</c:v>
                </c:pt>
                <c:pt idx="428">
                  <c:v>0.84629836005411929</c:v>
                </c:pt>
                <c:pt idx="429">
                  <c:v>0.8439700702945282</c:v>
                </c:pt>
                <c:pt idx="430">
                  <c:v>0.84164718887838852</c:v>
                </c:pt>
                <c:pt idx="431">
                  <c:v>0.83932969073802599</c:v>
                </c:pt>
                <c:pt idx="432">
                  <c:v>0.83701755097964647</c:v>
                </c:pt>
                <c:pt idx="433">
                  <c:v>0.83471074488173147</c:v>
                </c:pt>
                <c:pt idx="434">
                  <c:v>0.83240924789345216</c:v>
                </c:pt>
                <c:pt idx="435">
                  <c:v>0.83011303563310201</c:v>
                </c:pt>
                <c:pt idx="436">
                  <c:v>0.8278220838865461</c:v>
                </c:pt>
                <c:pt idx="437">
                  <c:v>0.82553636860569013</c:v>
                </c:pt>
                <c:pt idx="438">
                  <c:v>0.82325586590696498</c:v>
                </c:pt>
                <c:pt idx="439">
                  <c:v>0.82098055206982945</c:v>
                </c:pt>
                <c:pt idx="440">
                  <c:v>0.81871040353529034</c:v>
                </c:pt>
                <c:pt idx="441">
                  <c:v>0.81644539690443818</c:v>
                </c:pt>
                <c:pt idx="442">
                  <c:v>0.8141855089370007</c:v>
                </c:pt>
                <c:pt idx="443">
                  <c:v>0.81193071654991156</c:v>
                </c:pt>
                <c:pt idx="444">
                  <c:v>0.80968099681589611</c:v>
                </c:pt>
                <c:pt idx="445">
                  <c:v>0.80743632696207224</c:v>
                </c:pt>
                <c:pt idx="446">
                  <c:v>0.80519668436856751</c:v>
                </c:pt>
                <c:pt idx="447">
                  <c:v>0.80296204656715109</c:v>
                </c:pt>
                <c:pt idx="448">
                  <c:v>0.80073239123988205</c:v>
                </c:pt>
                <c:pt idx="449">
                  <c:v>0.79850769621777085</c:v>
                </c:pt>
                <c:pt idx="450">
                  <c:v>0.79628793947945797</c:v>
                </c:pt>
                <c:pt idx="451">
                  <c:v>0.79407309914990509</c:v>
                </c:pt>
                <c:pt idx="452">
                  <c:v>0.7918631534991023</c:v>
                </c:pt>
                <c:pt idx="453">
                  <c:v>0.78965808094078827</c:v>
                </c:pt>
                <c:pt idx="454">
                  <c:v>0.7874578600311859</c:v>
                </c:pt>
                <c:pt idx="455">
                  <c:v>0.78526246946775025</c:v>
                </c:pt>
                <c:pt idx="456">
                  <c:v>0.7830718880879316</c:v>
                </c:pt>
                <c:pt idx="457">
                  <c:v>0.78088609486795135</c:v>
                </c:pt>
                <c:pt idx="458">
                  <c:v>0.77870506892159108</c:v>
                </c:pt>
                <c:pt idx="459">
                  <c:v>0.77652878949899562</c:v>
                </c:pt>
                <c:pt idx="460">
                  <c:v>0.77435723598548778</c:v>
                </c:pt>
                <c:pt idx="461">
                  <c:v>0.7721903879003974</c:v>
                </c:pt>
                <c:pt idx="462">
                  <c:v>0.77002822489590217</c:v>
                </c:pt>
                <c:pt idx="463">
                  <c:v>0.76787072675588097</c:v>
                </c:pt>
                <c:pt idx="464">
                  <c:v>0.76571787339477992</c:v>
                </c:pt>
                <c:pt idx="465">
                  <c:v>0.76356964485649037</c:v>
                </c:pt>
                <c:pt idx="466">
                  <c:v>0.761426021313239</c:v>
                </c:pt>
                <c:pt idx="467">
                  <c:v>0.7592869830644895</c:v>
                </c:pt>
                <c:pt idx="468">
                  <c:v>0.75715251053585697</c:v>
                </c:pt>
                <c:pt idx="469">
                  <c:v>0.75502258427803204</c:v>
                </c:pt>
                <c:pt idx="470">
                  <c:v>0.75289718496571856</c:v>
                </c:pt>
                <c:pt idx="471">
                  <c:v>0.75077629339658092</c:v>
                </c:pt>
                <c:pt idx="472">
                  <c:v>0.74865989049020332</c:v>
                </c:pt>
                <c:pt idx="473">
                  <c:v>0.7465479572870598</c:v>
                </c:pt>
                <c:pt idx="474">
                  <c:v>0.7444404749474951</c:v>
                </c:pt>
                <c:pt idx="475">
                  <c:v>0.74233742475071629</c:v>
                </c:pt>
                <c:pt idx="476">
                  <c:v>0.74023878809379506</c:v>
                </c:pt>
                <c:pt idx="477">
                  <c:v>0.73814454649068029</c:v>
                </c:pt>
                <c:pt idx="478">
                  <c:v>0.736054681571221</c:v>
                </c:pt>
                <c:pt idx="479">
                  <c:v>0.73396917508019965</c:v>
                </c:pt>
                <c:pt idx="480">
                  <c:v>0.73188800887637506</c:v>
                </c:pt>
                <c:pt idx="481">
                  <c:v>0.72981116493153597</c:v>
                </c:pt>
                <c:pt idx="482">
                  <c:v>0.72773862532956357</c:v>
                </c:pt>
                <c:pt idx="483">
                  <c:v>0.72567037226550457</c:v>
                </c:pt>
                <c:pt idx="484">
                  <c:v>0.72360638804465305</c:v>
                </c:pt>
                <c:pt idx="485">
                  <c:v>0.72154665508164251</c:v>
                </c:pt>
                <c:pt idx="486">
                  <c:v>0.71949115589954649</c:v>
                </c:pt>
                <c:pt idx="487">
                  <c:v>0.71743987312898905</c:v>
                </c:pt>
                <c:pt idx="488">
                  <c:v>0.71539278950726426</c:v>
                </c:pt>
                <c:pt idx="489">
                  <c:v>0.71334988787746401</c:v>
                </c:pt>
                <c:pt idx="490">
                  <c:v>0.71131115118761568</c:v>
                </c:pt>
                <c:pt idx="491">
                  <c:v>0.70927656248982818</c:v>
                </c:pt>
                <c:pt idx="492">
                  <c:v>0.70724610493944617</c:v>
                </c:pt>
                <c:pt idx="493">
                  <c:v>0.70521976179421375</c:v>
                </c:pt>
                <c:pt idx="494">
                  <c:v>0.70319751641344597</c:v>
                </c:pt>
                <c:pt idx="495">
                  <c:v>0.70117935225720884</c:v>
                </c:pt>
                <c:pt idx="496">
                  <c:v>0.69916525288550757</c:v>
                </c:pt>
                <c:pt idx="497">
                  <c:v>0.69715520195748337</c:v>
                </c:pt>
                <c:pt idx="498">
                  <c:v>0.69514918323061758</c:v>
                </c:pt>
                <c:pt idx="499">
                  <c:v>0.69314718055994462</c:v>
                </c:pt>
                <c:pt idx="500">
                  <c:v>0.69114917789727159</c:v>
                </c:pt>
                <c:pt idx="501">
                  <c:v>0.68915515929040716</c:v>
                </c:pt>
                <c:pt idx="502">
                  <c:v>0.68716510888239712</c:v>
                </c:pt>
                <c:pt idx="503">
                  <c:v>0.68517901091076772</c:v>
                </c:pt>
                <c:pt idx="504">
                  <c:v>0.68319684970677652</c:v>
                </c:pt>
                <c:pt idx="505">
                  <c:v>0.68121860969467085</c:v>
                </c:pt>
                <c:pt idx="506">
                  <c:v>0.67924427539095322</c:v>
                </c:pt>
                <c:pt idx="507">
                  <c:v>0.67727383140365449</c:v>
                </c:pt>
                <c:pt idx="508">
                  <c:v>0.67530726243161365</c:v>
                </c:pt>
                <c:pt idx="509">
                  <c:v>0.67334455326376497</c:v>
                </c:pt>
                <c:pt idx="510">
                  <c:v>0.67138568877843197</c:v>
                </c:pt>
                <c:pt idx="511">
                  <c:v>0.66943065394262857</c:v>
                </c:pt>
                <c:pt idx="512">
                  <c:v>0.66747943381136687</c:v>
                </c:pt>
                <c:pt idx="513">
                  <c:v>0.66553201352697122</c:v>
                </c:pt>
                <c:pt idx="514">
                  <c:v>0.66358837831840023</c:v>
                </c:pt>
                <c:pt idx="515">
                  <c:v>0.66164851350057363</c:v>
                </c:pt>
                <c:pt idx="516">
                  <c:v>0.65971240447370727</c:v>
                </c:pt>
                <c:pt idx="517">
                  <c:v>0.65778003672265328</c:v>
                </c:pt>
                <c:pt idx="518">
                  <c:v>0.65585139581624774</c:v>
                </c:pt>
                <c:pt idx="519">
                  <c:v>0.65392646740666338</c:v>
                </c:pt>
                <c:pt idx="520">
                  <c:v>0.65200523722876946</c:v>
                </c:pt>
                <c:pt idx="521">
                  <c:v>0.65008769109949771</c:v>
                </c:pt>
                <c:pt idx="522">
                  <c:v>0.64817381491721349</c:v>
                </c:pt>
                <c:pt idx="523">
                  <c:v>0.64626359466109418</c:v>
                </c:pt>
                <c:pt idx="524">
                  <c:v>0.64435701639051268</c:v>
                </c:pt>
                <c:pt idx="525">
                  <c:v>0.64245406624442647</c:v>
                </c:pt>
                <c:pt idx="526">
                  <c:v>0.64055473044077404</c:v>
                </c:pt>
                <c:pt idx="527">
                  <c:v>0.63865899527587489</c:v>
                </c:pt>
                <c:pt idx="528">
                  <c:v>0.63676684712383702</c:v>
                </c:pt>
                <c:pt idx="529">
                  <c:v>0.63487827243596884</c:v>
                </c:pt>
                <c:pt idx="530">
                  <c:v>0.63299325774019755</c:v>
                </c:pt>
                <c:pt idx="531">
                  <c:v>0.63111178964049197</c:v>
                </c:pt>
                <c:pt idx="532">
                  <c:v>0.62923385481629179</c:v>
                </c:pt>
                <c:pt idx="533">
                  <c:v>0.62735944002194155</c:v>
                </c:pt>
                <c:pt idx="534">
                  <c:v>0.62548853208612987</c:v>
                </c:pt>
                <c:pt idx="535">
                  <c:v>0.62362111791133434</c:v>
                </c:pt>
                <c:pt idx="536">
                  <c:v>0.62175718447327166</c:v>
                </c:pt>
                <c:pt idx="537">
                  <c:v>0.61989671882035191</c:v>
                </c:pt>
                <c:pt idx="538">
                  <c:v>0.61803970807313924</c:v>
                </c:pt>
                <c:pt idx="539">
                  <c:v>0.61618613942381628</c:v>
                </c:pt>
                <c:pt idx="540">
                  <c:v>0.61433600013565481</c:v>
                </c:pt>
                <c:pt idx="541">
                  <c:v>0.61248927754249016</c:v>
                </c:pt>
                <c:pt idx="542">
                  <c:v>0.61064595904820096</c:v>
                </c:pt>
                <c:pt idx="543">
                  <c:v>0.60880603212619377</c:v>
                </c:pt>
                <c:pt idx="544">
                  <c:v>0.60696948431889231</c:v>
                </c:pt>
                <c:pt idx="545">
                  <c:v>0.60513630323723133</c:v>
                </c:pt>
                <c:pt idx="546">
                  <c:v>0.60330647656015512</c:v>
                </c:pt>
                <c:pt idx="547">
                  <c:v>0.60147999203412084</c:v>
                </c:pt>
                <c:pt idx="548">
                  <c:v>0.59965683747260579</c:v>
                </c:pt>
                <c:pt idx="549">
                  <c:v>0.59783700075561974</c:v>
                </c:pt>
                <c:pt idx="550">
                  <c:v>0.59602046982922186</c:v>
                </c:pt>
                <c:pt idx="551">
                  <c:v>0.59420723270504106</c:v>
                </c:pt>
                <c:pt idx="552">
                  <c:v>0.59239727745980153</c:v>
                </c:pt>
                <c:pt idx="553">
                  <c:v>0.59059059223485255</c:v>
                </c:pt>
                <c:pt idx="554">
                  <c:v>0.58878716523570185</c:v>
                </c:pt>
                <c:pt idx="555">
                  <c:v>0.58698698473155397</c:v>
                </c:pt>
                <c:pt idx="556">
                  <c:v>0.58519003905485234</c:v>
                </c:pt>
                <c:pt idx="557">
                  <c:v>0.58339631660082547</c:v>
                </c:pt>
                <c:pt idx="558">
                  <c:v>0.58160580582703725</c:v>
                </c:pt>
                <c:pt idx="559">
                  <c:v>0.57981849525294149</c:v>
                </c:pt>
                <c:pt idx="560">
                  <c:v>0.57803437345944009</c:v>
                </c:pt>
                <c:pt idx="561">
                  <c:v>0.57625342908844523</c:v>
                </c:pt>
                <c:pt idx="562">
                  <c:v>0.57447565084244601</c:v>
                </c:pt>
                <c:pt idx="563">
                  <c:v>0.57270102748407747</c:v>
                </c:pt>
                <c:pt idx="564">
                  <c:v>0.57092954783569538</c:v>
                </c:pt>
                <c:pt idx="565">
                  <c:v>0.56916120077895338</c:v>
                </c:pt>
                <c:pt idx="566">
                  <c:v>0.56739597525438434</c:v>
                </c:pt>
                <c:pt idx="567">
                  <c:v>0.56563386026098506</c:v>
                </c:pt>
                <c:pt idx="568">
                  <c:v>0.56387484485580541</c:v>
                </c:pt>
                <c:pt idx="569">
                  <c:v>0.56211891815354054</c:v>
                </c:pt>
                <c:pt idx="570">
                  <c:v>0.56036606932612609</c:v>
                </c:pt>
                <c:pt idx="571">
                  <c:v>0.5586162876023385</c:v>
                </c:pt>
                <c:pt idx="572">
                  <c:v>0.55686956226739681</c:v>
                </c:pt>
                <c:pt idx="573">
                  <c:v>0.5551258826625699</c:v>
                </c:pt>
                <c:pt idx="574">
                  <c:v>0.55338523818478591</c:v>
                </c:pt>
                <c:pt idx="575">
                  <c:v>0.55164761828624509</c:v>
                </c:pt>
                <c:pt idx="576">
                  <c:v>0.54991301247403679</c:v>
                </c:pt>
                <c:pt idx="577">
                  <c:v>0.54818141030975887</c:v>
                </c:pt>
                <c:pt idx="578">
                  <c:v>0.5464528014091411</c:v>
                </c:pt>
                <c:pt idx="579">
                  <c:v>0.54472717544167137</c:v>
                </c:pt>
                <c:pt idx="580">
                  <c:v>0.5430045221302251</c:v>
                </c:pt>
                <c:pt idx="581">
                  <c:v>0.54128483125069848</c:v>
                </c:pt>
                <c:pt idx="582">
                  <c:v>0.53956809263164396</c:v>
                </c:pt>
                <c:pt idx="583">
                  <c:v>0.53785429615390934</c:v>
                </c:pt>
                <c:pt idx="584">
                  <c:v>0.5361434317502799</c:v>
                </c:pt>
                <c:pt idx="585">
                  <c:v>0.53443548940512375</c:v>
                </c:pt>
                <c:pt idx="586">
                  <c:v>0.53273045915403994</c:v>
                </c:pt>
                <c:pt idx="587">
                  <c:v>0.53102833108350944</c:v>
                </c:pt>
                <c:pt idx="588">
                  <c:v>0.52932909533054961</c:v>
                </c:pt>
                <c:pt idx="589">
                  <c:v>0.52763274208237121</c:v>
                </c:pt>
                <c:pt idx="590">
                  <c:v>0.52593926157603821</c:v>
                </c:pt>
                <c:pt idx="591">
                  <c:v>0.52424864409813066</c:v>
                </c:pt>
                <c:pt idx="592">
                  <c:v>0.52256087998441092</c:v>
                </c:pt>
                <c:pt idx="593">
                  <c:v>0.5208759596194914</c:v>
                </c:pt>
                <c:pt idx="594">
                  <c:v>0.51919387343650658</c:v>
                </c:pt>
                <c:pt idx="595">
                  <c:v>0.5175146119167866</c:v>
                </c:pt>
                <c:pt idx="596">
                  <c:v>0.51583816558953421</c:v>
                </c:pt>
                <c:pt idx="597">
                  <c:v>0.51416452503150456</c:v>
                </c:pt>
                <c:pt idx="598">
                  <c:v>0.51249368086668701</c:v>
                </c:pt>
                <c:pt idx="599">
                  <c:v>0.51082562376598994</c:v>
                </c:pt>
                <c:pt idx="600">
                  <c:v>0.50916034444692881</c:v>
                </c:pt>
                <c:pt idx="601">
                  <c:v>0.50749783367331536</c:v>
                </c:pt>
                <c:pt idx="602">
                  <c:v>0.50583808225495086</c:v>
                </c:pt>
                <c:pt idx="603">
                  <c:v>0.5041810810473214</c:v>
                </c:pt>
                <c:pt idx="604">
                  <c:v>0.50252682095129486</c:v>
                </c:pt>
                <c:pt idx="605">
                  <c:v>0.50087529291282185</c:v>
                </c:pt>
                <c:pt idx="606">
                  <c:v>0.49922648792263807</c:v>
                </c:pt>
                <c:pt idx="607">
                  <c:v>0.49758039701596934</c:v>
                </c:pt>
                <c:pt idx="608">
                  <c:v>0.49593701127223933</c:v>
                </c:pt>
                <c:pt idx="609">
                  <c:v>0.49429632181477939</c:v>
                </c:pt>
                <c:pt idx="610">
                  <c:v>0.49265831981054103</c:v>
                </c:pt>
                <c:pt idx="611">
                  <c:v>0.49102299646981029</c:v>
                </c:pt>
                <c:pt idx="612">
                  <c:v>0.48939034304592494</c:v>
                </c:pt>
                <c:pt idx="613">
                  <c:v>0.48776035083499386</c:v>
                </c:pt>
                <c:pt idx="614">
                  <c:v>0.48613301117561847</c:v>
                </c:pt>
                <c:pt idx="615">
                  <c:v>0.48450831544861656</c:v>
                </c:pt>
                <c:pt idx="616">
                  <c:v>0.48288625507674854</c:v>
                </c:pt>
                <c:pt idx="617">
                  <c:v>0.48126682152444555</c:v>
                </c:pt>
                <c:pt idx="618">
                  <c:v>0.47965000629754023</c:v>
                </c:pt>
                <c:pt idx="619">
                  <c:v>0.47803580094299908</c:v>
                </c:pt>
                <c:pt idx="620">
                  <c:v>0.47642419704865757</c:v>
                </c:pt>
                <c:pt idx="621">
                  <c:v>0.47481518624295688</c:v>
                </c:pt>
                <c:pt idx="622">
                  <c:v>0.47320876019468322</c:v>
                </c:pt>
                <c:pt idx="623">
                  <c:v>0.47160491061270865</c:v>
                </c:pt>
                <c:pt idx="624">
                  <c:v>0.47000362924573486</c:v>
                </c:pt>
                <c:pt idx="625">
                  <c:v>0.46840490788203781</c:v>
                </c:pt>
                <c:pt idx="626">
                  <c:v>0.46680873834921566</c:v>
                </c:pt>
                <c:pt idx="627">
                  <c:v>0.46521511251393766</c:v>
                </c:pt>
                <c:pt idx="628">
                  <c:v>0.4636240222816958</c:v>
                </c:pt>
                <c:pt idx="629">
                  <c:v>0.46203545959655795</c:v>
                </c:pt>
                <c:pt idx="630">
                  <c:v>0.46044941644092319</c:v>
                </c:pt>
                <c:pt idx="631">
                  <c:v>0.4588658848352789</c:v>
                </c:pt>
                <c:pt idx="632">
                  <c:v>0.45728485683796016</c:v>
                </c:pt>
                <c:pt idx="633">
                  <c:v>0.45570632454491039</c:v>
                </c:pt>
                <c:pt idx="634">
                  <c:v>0.45413028008944467</c:v>
                </c:pt>
                <c:pt idx="635">
                  <c:v>0.45255671564201422</c:v>
                </c:pt>
                <c:pt idx="636">
                  <c:v>0.450985623409973</c:v>
                </c:pt>
                <c:pt idx="637">
                  <c:v>0.44941699563734644</c:v>
                </c:pt>
                <c:pt idx="638">
                  <c:v>0.44785082460460152</c:v>
                </c:pt>
                <c:pt idx="639">
                  <c:v>0.44628710262841881</c:v>
                </c:pt>
                <c:pt idx="640">
                  <c:v>0.44472582206146632</c:v>
                </c:pt>
                <c:pt idx="641">
                  <c:v>0.44316697529217514</c:v>
                </c:pt>
                <c:pt idx="642">
                  <c:v>0.44161055474451694</c:v>
                </c:pt>
                <c:pt idx="643">
                  <c:v>0.44005655287778273</c:v>
                </c:pt>
                <c:pt idx="644">
                  <c:v>0.43850496218636387</c:v>
                </c:pt>
                <c:pt idx="645">
                  <c:v>0.43695577519953449</c:v>
                </c:pt>
                <c:pt idx="646">
                  <c:v>0.43540898448123577</c:v>
                </c:pt>
                <c:pt idx="647">
                  <c:v>0.43386458262986166</c:v>
                </c:pt>
                <c:pt idx="648">
                  <c:v>0.43232256227804633</c:v>
                </c:pt>
                <c:pt idx="649">
                  <c:v>0.43078291609245356</c:v>
                </c:pt>
                <c:pt idx="650">
                  <c:v>0.42924563677356709</c:v>
                </c:pt>
                <c:pt idx="651">
                  <c:v>0.42771071705548336</c:v>
                </c:pt>
                <c:pt idx="652">
                  <c:v>0.42617814970570528</c:v>
                </c:pt>
                <c:pt idx="653">
                  <c:v>0.42464792752493763</c:v>
                </c:pt>
                <c:pt idx="654">
                  <c:v>0.42312004334688441</c:v>
                </c:pt>
                <c:pt idx="655">
                  <c:v>0.42159449003804728</c:v>
                </c:pt>
                <c:pt idx="656">
                  <c:v>0.4200712604975258</c:v>
                </c:pt>
                <c:pt idx="657">
                  <c:v>0.41855034765681914</c:v>
                </c:pt>
                <c:pt idx="658">
                  <c:v>0.4170317444796291</c:v>
                </c:pt>
                <c:pt idx="659">
                  <c:v>0.41551544396166512</c:v>
                </c:pt>
                <c:pt idx="660">
                  <c:v>0.41400143913045007</c:v>
                </c:pt>
                <c:pt idx="661">
                  <c:v>0.4124897230451281</c:v>
                </c:pt>
                <c:pt idx="662">
                  <c:v>0.4109802887962738</c:v>
                </c:pt>
                <c:pt idx="663">
                  <c:v>0.40947312950570247</c:v>
                </c:pt>
                <c:pt idx="664">
                  <c:v>0.40796823832628221</c:v>
                </c:pt>
                <c:pt idx="665">
                  <c:v>0.40646560844174717</c:v>
                </c:pt>
                <c:pt idx="666">
                  <c:v>0.40496523306651261</c:v>
                </c:pt>
                <c:pt idx="667">
                  <c:v>0.40346710544549058</c:v>
                </c:pt>
                <c:pt idx="668">
                  <c:v>0.40197121885390785</c:v>
                </c:pt>
                <c:pt idx="669">
                  <c:v>0.40047756659712458</c:v>
                </c:pt>
                <c:pt idx="670">
                  <c:v>0.39898614201045451</c:v>
                </c:pt>
                <c:pt idx="671">
                  <c:v>0.39749693845898676</c:v>
                </c:pt>
                <c:pt idx="672">
                  <c:v>0.39600994933740852</c:v>
                </c:pt>
                <c:pt idx="673">
                  <c:v>0.39452516806982929</c:v>
                </c:pt>
                <c:pt idx="674">
                  <c:v>0.39304258810960652</c:v>
                </c:pt>
                <c:pt idx="675">
                  <c:v>0.39156220293917221</c:v>
                </c:pt>
                <c:pt idx="676">
                  <c:v>0.39008400606986132</c:v>
                </c:pt>
                <c:pt idx="677">
                  <c:v>0.38860799104174076</c:v>
                </c:pt>
                <c:pt idx="678">
                  <c:v>0.38713415142344021</c:v>
                </c:pt>
                <c:pt idx="679">
                  <c:v>0.38566248081198395</c:v>
                </c:pt>
                <c:pt idx="680">
                  <c:v>0.38419297283262394</c:v>
                </c:pt>
                <c:pt idx="681">
                  <c:v>0.38272562113867425</c:v>
                </c:pt>
                <c:pt idx="682">
                  <c:v>0.38126041941134625</c:v>
                </c:pt>
                <c:pt idx="683">
                  <c:v>0.37979736135958586</c:v>
                </c:pt>
                <c:pt idx="684">
                  <c:v>0.37833644071991102</c:v>
                </c:pt>
                <c:pt idx="685">
                  <c:v>0.37687765125625111</c:v>
                </c:pt>
                <c:pt idx="686">
                  <c:v>0.37542098675978697</c:v>
                </c:pt>
                <c:pt idx="687">
                  <c:v>0.37396644104879267</c:v>
                </c:pt>
                <c:pt idx="688">
                  <c:v>0.37251400796847778</c:v>
                </c:pt>
                <c:pt idx="689">
                  <c:v>0.37106368139083123</c:v>
                </c:pt>
                <c:pt idx="690">
                  <c:v>0.36961545521446643</c:v>
                </c:pt>
                <c:pt idx="691">
                  <c:v>0.36816932336446678</c:v>
                </c:pt>
                <c:pt idx="692">
                  <c:v>0.36672527979223307</c:v>
                </c:pt>
                <c:pt idx="693">
                  <c:v>0.3652833184753318</c:v>
                </c:pt>
                <c:pt idx="694">
                  <c:v>0.36384343341734421</c:v>
                </c:pt>
                <c:pt idx="695">
                  <c:v>0.3624056186477167</c:v>
                </c:pt>
                <c:pt idx="696">
                  <c:v>0.36096986822161242</c:v>
                </c:pt>
                <c:pt idx="697">
                  <c:v>0.35953617621976386</c:v>
                </c:pt>
                <c:pt idx="698">
                  <c:v>0.35810453674832604</c:v>
                </c:pt>
                <c:pt idx="699">
                  <c:v>0.35667494393873167</c:v>
                </c:pt>
                <c:pt idx="700">
                  <c:v>0.35524739194754623</c:v>
                </c:pt>
                <c:pt idx="701">
                  <c:v>0.35382187495632522</c:v>
                </c:pt>
                <c:pt idx="702">
                  <c:v>0.35239838717147143</c:v>
                </c:pt>
                <c:pt idx="703">
                  <c:v>0.35097692282409393</c:v>
                </c:pt>
                <c:pt idx="704">
                  <c:v>0.34955747616986765</c:v>
                </c:pt>
                <c:pt idx="705">
                  <c:v>0.34814004148889427</c:v>
                </c:pt>
                <c:pt idx="706">
                  <c:v>0.34672461308556357</c:v>
                </c:pt>
                <c:pt idx="707">
                  <c:v>0.34531118528841653</c:v>
                </c:pt>
                <c:pt idx="708">
                  <c:v>0.34389975245000881</c:v>
                </c:pt>
                <c:pt idx="709">
                  <c:v>0.34249030894677523</c:v>
                </c:pt>
                <c:pt idx="710">
                  <c:v>0.34108284917889542</c:v>
                </c:pt>
                <c:pt idx="711">
                  <c:v>0.33967736757016054</c:v>
                </c:pt>
                <c:pt idx="712">
                  <c:v>0.33827385856784037</c:v>
                </c:pt>
                <c:pt idx="713">
                  <c:v>0.33687231664255191</c:v>
                </c:pt>
                <c:pt idx="714">
                  <c:v>0.33547273628812868</c:v>
                </c:pt>
                <c:pt idx="715">
                  <c:v>0.33407511202149071</c:v>
                </c:pt>
                <c:pt idx="716">
                  <c:v>0.33267943838251596</c:v>
                </c:pt>
                <c:pt idx="717">
                  <c:v>0.33128570993391215</c:v>
                </c:pt>
                <c:pt idx="718">
                  <c:v>0.32989392126108963</c:v>
                </c:pt>
                <c:pt idx="719">
                  <c:v>0.32850406697203532</c:v>
                </c:pt>
                <c:pt idx="720">
                  <c:v>0.32711614169718722</c:v>
                </c:pt>
                <c:pt idx="721">
                  <c:v>0.32573014008931006</c:v>
                </c:pt>
                <c:pt idx="722">
                  <c:v>0.32434605682337164</c:v>
                </c:pt>
                <c:pt idx="723">
                  <c:v>0.32296388659641995</c:v>
                </c:pt>
                <c:pt idx="724">
                  <c:v>0.32158362412746155</c:v>
                </c:pt>
                <c:pt idx="725">
                  <c:v>0.32020526415734024</c:v>
                </c:pt>
                <c:pt idx="726">
                  <c:v>0.31882880144861697</c:v>
                </c:pt>
                <c:pt idx="727">
                  <c:v>0.31745423078545032</c:v>
                </c:pt>
                <c:pt idx="728">
                  <c:v>0.31608154697347818</c:v>
                </c:pt>
                <c:pt idx="729">
                  <c:v>0.31471074483969952</c:v>
                </c:pt>
                <c:pt idx="730">
                  <c:v>0.31334181923235782</c:v>
                </c:pt>
                <c:pt idx="731">
                  <c:v>0.31197476502082477</c:v>
                </c:pt>
                <c:pt idx="732">
                  <c:v>0.31060957709548481</c:v>
                </c:pt>
                <c:pt idx="733">
                  <c:v>0.30924625036762071</c:v>
                </c:pt>
                <c:pt idx="734">
                  <c:v>0.30788477976929962</c:v>
                </c:pt>
                <c:pt idx="735">
                  <c:v>0.3065251602532601</c:v>
                </c:pt>
                <c:pt idx="736">
                  <c:v>0.3051673867927997</c:v>
                </c:pt>
                <c:pt idx="737">
                  <c:v>0.30381145438166379</c:v>
                </c:pt>
                <c:pt idx="738">
                  <c:v>0.30245735803393453</c:v>
                </c:pt>
                <c:pt idx="739">
                  <c:v>0.30110509278392089</c:v>
                </c:pt>
                <c:pt idx="740">
                  <c:v>0.29975465368604942</c:v>
                </c:pt>
                <c:pt idx="741">
                  <c:v>0.29840603581475589</c:v>
                </c:pt>
                <c:pt idx="742">
                  <c:v>0.29705923426437714</c:v>
                </c:pt>
                <c:pt idx="743">
                  <c:v>0.29571424414904446</c:v>
                </c:pt>
                <c:pt idx="744">
                  <c:v>0.29437106060257678</c:v>
                </c:pt>
                <c:pt idx="745">
                  <c:v>0.29302967877837544</c:v>
                </c:pt>
                <c:pt idx="746">
                  <c:v>0.29169009384931899</c:v>
                </c:pt>
                <c:pt idx="747">
                  <c:v>0.29035230100765907</c:v>
                </c:pt>
                <c:pt idx="748">
                  <c:v>0.28901629546491686</c:v>
                </c:pt>
                <c:pt idx="749">
                  <c:v>0.28768207245178018</c:v>
                </c:pt>
                <c:pt idx="750">
                  <c:v>0.28634962721800156</c:v>
                </c:pt>
                <c:pt idx="751">
                  <c:v>0.28501895503229646</c:v>
                </c:pt>
                <c:pt idx="752">
                  <c:v>0.28369005118224272</c:v>
                </c:pt>
                <c:pt idx="753">
                  <c:v>0.28236291097418026</c:v>
                </c:pt>
                <c:pt idx="754">
                  <c:v>0.28103752973311164</c:v>
                </c:pt>
                <c:pt idx="755">
                  <c:v>0.27971390280260333</c:v>
                </c:pt>
                <c:pt idx="756">
                  <c:v>0.27839202554468756</c:v>
                </c:pt>
                <c:pt idx="757">
                  <c:v>0.27707189333976467</c:v>
                </c:pt>
                <c:pt idx="758">
                  <c:v>0.27575350158650641</c:v>
                </c:pt>
                <c:pt idx="759">
                  <c:v>0.27443684570175952</c:v>
                </c:pt>
                <c:pt idx="760">
                  <c:v>0.27312192112045047</c:v>
                </c:pt>
                <c:pt idx="761">
                  <c:v>0.27180872329549005</c:v>
                </c:pt>
                <c:pt idx="762">
                  <c:v>0.2704972476976793</c:v>
                </c:pt>
                <c:pt idx="763">
                  <c:v>0.2691874898156158</c:v>
                </c:pt>
                <c:pt idx="764">
                  <c:v>0.26787944515560047</c:v>
                </c:pt>
                <c:pt idx="765">
                  <c:v>0.26657310924154504</c:v>
                </c:pt>
                <c:pt idx="766">
                  <c:v>0.26526847761488015</c:v>
                </c:pt>
                <c:pt idx="767">
                  <c:v>0.26396554583446413</c:v>
                </c:pt>
                <c:pt idx="768">
                  <c:v>0.26266430947649233</c:v>
                </c:pt>
                <c:pt idx="769">
                  <c:v>0.26136476413440679</c:v>
                </c:pt>
                <c:pt idx="770">
                  <c:v>0.26006690541880684</c:v>
                </c:pt>
                <c:pt idx="771">
                  <c:v>0.25877072895736014</c:v>
                </c:pt>
                <c:pt idx="772">
                  <c:v>0.25747623039471434</c:v>
                </c:pt>
                <c:pt idx="773">
                  <c:v>0.25618340539240919</c:v>
                </c:pt>
                <c:pt idx="774">
                  <c:v>0.25489224962878931</c:v>
                </c:pt>
                <c:pt idx="775">
                  <c:v>0.25360275879891758</c:v>
                </c:pt>
                <c:pt idx="776">
                  <c:v>0.25231492861448884</c:v>
                </c:pt>
                <c:pt idx="777">
                  <c:v>0.2510287548037447</c:v>
                </c:pt>
                <c:pt idx="778">
                  <c:v>0.24974423311138805</c:v>
                </c:pt>
                <c:pt idx="779">
                  <c:v>0.24846135929849889</c:v>
                </c:pt>
                <c:pt idx="780">
                  <c:v>0.24718012914245033</c:v>
                </c:pt>
                <c:pt idx="781">
                  <c:v>0.24590053843682522</c:v>
                </c:pt>
                <c:pt idx="782">
                  <c:v>0.24462258299133322</c:v>
                </c:pt>
                <c:pt idx="783">
                  <c:v>0.24334625863172846</c:v>
                </c:pt>
                <c:pt idx="784">
                  <c:v>0.24207156119972786</c:v>
                </c:pt>
                <c:pt idx="785">
                  <c:v>0.24079848655292976</c:v>
                </c:pt>
                <c:pt idx="786">
                  <c:v>0.23952703056473307</c:v>
                </c:pt>
                <c:pt idx="787">
                  <c:v>0.23825718912425717</c:v>
                </c:pt>
                <c:pt idx="788">
                  <c:v>0.23698895813626206</c:v>
                </c:pt>
                <c:pt idx="789">
                  <c:v>0.23572233352106914</c:v>
                </c:pt>
                <c:pt idx="790">
                  <c:v>0.23445731121448243</c:v>
                </c:pt>
                <c:pt idx="791">
                  <c:v>0.23319388716771045</c:v>
                </c:pt>
                <c:pt idx="792">
                  <c:v>0.23193205734728831</c:v>
                </c:pt>
                <c:pt idx="793">
                  <c:v>0.23067181773500059</c:v>
                </c:pt>
                <c:pt idx="794">
                  <c:v>0.2294131643278044</c:v>
                </c:pt>
                <c:pt idx="795">
                  <c:v>0.22815609313775329</c:v>
                </c:pt>
                <c:pt idx="796">
                  <c:v>0.22690060019192126</c:v>
                </c:pt>
                <c:pt idx="797">
                  <c:v>0.22564668153232753</c:v>
                </c:pt>
                <c:pt idx="798">
                  <c:v>0.22439433321586164</c:v>
                </c:pt>
                <c:pt idx="799">
                  <c:v>0.22314355131420902</c:v>
                </c:pt>
                <c:pt idx="800">
                  <c:v>0.22189433191377708</c:v>
                </c:pt>
                <c:pt idx="801">
                  <c:v>0.22064667111562181</c:v>
                </c:pt>
                <c:pt idx="802">
                  <c:v>0.21940056503537464</c:v>
                </c:pt>
                <c:pt idx="803">
                  <c:v>0.21815600980316993</c:v>
                </c:pt>
                <c:pt idx="804">
                  <c:v>0.21691300156357293</c:v>
                </c:pt>
                <c:pt idx="805">
                  <c:v>0.21567153647550802</c:v>
                </c:pt>
                <c:pt idx="806">
                  <c:v>0.2144316107121875</c:v>
                </c:pt>
                <c:pt idx="807">
                  <c:v>0.21319322046104092</c:v>
                </c:pt>
                <c:pt idx="808">
                  <c:v>0.21195636192364462</c:v>
                </c:pt>
                <c:pt idx="809">
                  <c:v>0.21072103131565184</c:v>
                </c:pt>
                <c:pt idx="810">
                  <c:v>0.20948722486672339</c:v>
                </c:pt>
                <c:pt idx="811">
                  <c:v>0.20825493882045834</c:v>
                </c:pt>
                <c:pt idx="812">
                  <c:v>0.20702416943432572</c:v>
                </c:pt>
                <c:pt idx="813">
                  <c:v>0.20579491297959601</c:v>
                </c:pt>
                <c:pt idx="814">
                  <c:v>0.20456716574127359</c:v>
                </c:pt>
                <c:pt idx="815">
                  <c:v>0.20334092401802928</c:v>
                </c:pt>
                <c:pt idx="816">
                  <c:v>0.20211618412213342</c:v>
                </c:pt>
                <c:pt idx="817">
                  <c:v>0.20089294237938923</c:v>
                </c:pt>
                <c:pt idx="818">
                  <c:v>0.19967119512906686</c:v>
                </c:pt>
                <c:pt idx="819">
                  <c:v>0.19845093872383751</c:v>
                </c:pt>
                <c:pt idx="820">
                  <c:v>0.19723216952970807</c:v>
                </c:pt>
                <c:pt idx="821">
                  <c:v>0.1960148839259564</c:v>
                </c:pt>
                <c:pt idx="822">
                  <c:v>0.19479907830506649</c:v>
                </c:pt>
                <c:pt idx="823">
                  <c:v>0.1935847490726646</c:v>
                </c:pt>
                <c:pt idx="824">
                  <c:v>0.1923718926474553</c:v>
                </c:pt>
                <c:pt idx="825">
                  <c:v>0.19116050546115823</c:v>
                </c:pt>
                <c:pt idx="826">
                  <c:v>0.189950583958445</c:v>
                </c:pt>
                <c:pt idx="827">
                  <c:v>0.18874212459687661</c:v>
                </c:pt>
                <c:pt idx="828">
                  <c:v>0.18753512384684132</c:v>
                </c:pt>
                <c:pt idx="829">
                  <c:v>0.18632957819149268</c:v>
                </c:pt>
                <c:pt idx="830">
                  <c:v>0.18512548412668811</c:v>
                </c:pt>
                <c:pt idx="831">
                  <c:v>0.18392283816092769</c:v>
                </c:pt>
                <c:pt idx="832">
                  <c:v>0.1827216368152936</c:v>
                </c:pt>
                <c:pt idx="833">
                  <c:v>0.18152187662338953</c:v>
                </c:pt>
                <c:pt idx="834">
                  <c:v>0.18032355413128082</c:v>
                </c:pt>
                <c:pt idx="835">
                  <c:v>0.17912666589743467</c:v>
                </c:pt>
                <c:pt idx="836">
                  <c:v>0.17793120849266097</c:v>
                </c:pt>
                <c:pt idx="837">
                  <c:v>0.17673717850005324</c:v>
                </c:pt>
                <c:pt idx="838">
                  <c:v>0.17554457251493011</c:v>
                </c:pt>
                <c:pt idx="839">
                  <c:v>0.17435338714477699</c:v>
                </c:pt>
                <c:pt idx="840">
                  <c:v>0.17316361900918825</c:v>
                </c:pt>
                <c:pt idx="841">
                  <c:v>0.17197526473980956</c:v>
                </c:pt>
                <c:pt idx="842">
                  <c:v>0.17078832098028085</c:v>
                </c:pt>
                <c:pt idx="843">
                  <c:v>0.16960278438617918</c:v>
                </c:pt>
                <c:pt idx="844">
                  <c:v>0.16841865162496245</c:v>
                </c:pt>
                <c:pt idx="845">
                  <c:v>0.16723591937591301</c:v>
                </c:pt>
                <c:pt idx="846">
                  <c:v>0.16605458433008191</c:v>
                </c:pt>
                <c:pt idx="847">
                  <c:v>0.16487464319023323</c:v>
                </c:pt>
                <c:pt idx="848">
                  <c:v>0.16369609267078897</c:v>
                </c:pt>
                <c:pt idx="849">
                  <c:v>0.16251892949777416</c:v>
                </c:pt>
                <c:pt idx="850">
                  <c:v>0.16134315040876215</c:v>
                </c:pt>
                <c:pt idx="851">
                  <c:v>0.16016875215282056</c:v>
                </c:pt>
                <c:pt idx="852">
                  <c:v>0.15899573149045718</c:v>
                </c:pt>
                <c:pt idx="853">
                  <c:v>0.15782408519356644</c:v>
                </c:pt>
                <c:pt idx="854">
                  <c:v>0.15665381004537607</c:v>
                </c:pt>
                <c:pt idx="855">
                  <c:v>0.15548490284039418</c:v>
                </c:pt>
                <c:pt idx="856">
                  <c:v>0.15431736038435651</c:v>
                </c:pt>
                <c:pt idx="857">
                  <c:v>0.15315117949417401</c:v>
                </c:pt>
                <c:pt idx="858">
                  <c:v>0.15198635699788093</c:v>
                </c:pt>
                <c:pt idx="859">
                  <c:v>0.15082288973458288</c:v>
                </c:pt>
                <c:pt idx="860">
                  <c:v>0.14966077455440549</c:v>
                </c:pt>
                <c:pt idx="861">
                  <c:v>0.14850000831844321</c:v>
                </c:pt>
                <c:pt idx="862">
                  <c:v>0.14734058789870835</c:v>
                </c:pt>
                <c:pt idx="863">
                  <c:v>0.14618251017808068</c:v>
                </c:pt>
                <c:pt idx="864">
                  <c:v>0.14502577205025696</c:v>
                </c:pt>
                <c:pt idx="865">
                  <c:v>0.14387037041970113</c:v>
                </c:pt>
                <c:pt idx="866">
                  <c:v>0.14271630220159445</c:v>
                </c:pt>
                <c:pt idx="867">
                  <c:v>0.14156356432178613</c:v>
                </c:pt>
                <c:pt idx="868">
                  <c:v>0.14041215371674426</c:v>
                </c:pt>
                <c:pt idx="869">
                  <c:v>0.13926206733350688</c:v>
                </c:pt>
                <c:pt idx="870">
                  <c:v>0.13811330212963349</c:v>
                </c:pt>
                <c:pt idx="871">
                  <c:v>0.13696585507315667</c:v>
                </c:pt>
                <c:pt idx="872">
                  <c:v>0.1358197231425341</c:v>
                </c:pt>
                <c:pt idx="873">
                  <c:v>0.13467490332660084</c:v>
                </c:pt>
                <c:pt idx="874">
                  <c:v>0.13353139262452185</c:v>
                </c:pt>
                <c:pt idx="875">
                  <c:v>0.13238918804574484</c:v>
                </c:pt>
                <c:pt idx="876">
                  <c:v>0.13124828660995325</c:v>
                </c:pt>
                <c:pt idx="877">
                  <c:v>0.13010868534701964</c:v>
                </c:pt>
                <c:pt idx="878">
                  <c:v>0.12897038129695929</c:v>
                </c:pt>
                <c:pt idx="879">
                  <c:v>0.12783337150988414</c:v>
                </c:pt>
                <c:pt idx="880">
                  <c:v>0.12669765304595679</c:v>
                </c:pt>
                <c:pt idx="881">
                  <c:v>0.12556322297534497</c:v>
                </c:pt>
                <c:pt idx="882">
                  <c:v>0.12443007837817628</c:v>
                </c:pt>
                <c:pt idx="883">
                  <c:v>0.12329821634449285</c:v>
                </c:pt>
                <c:pt idx="884">
                  <c:v>0.12216763397420677</c:v>
                </c:pt>
                <c:pt idx="885">
                  <c:v>0.12103832837705535</c:v>
                </c:pt>
                <c:pt idx="886">
                  <c:v>0.1199102966725568</c:v>
                </c:pt>
                <c:pt idx="887">
                  <c:v>0.11878353598996623</c:v>
                </c:pt>
                <c:pt idx="888">
                  <c:v>0.11765804346823171</c:v>
                </c:pt>
                <c:pt idx="889">
                  <c:v>0.11653381625595077</c:v>
                </c:pt>
                <c:pt idx="890">
                  <c:v>0.11541085151132698</c:v>
                </c:pt>
                <c:pt idx="891">
                  <c:v>0.11428914640212691</c:v>
                </c:pt>
                <c:pt idx="892">
                  <c:v>0.11316869810563725</c:v>
                </c:pt>
                <c:pt idx="893">
                  <c:v>0.11204950380862215</c:v>
                </c:pt>
                <c:pt idx="894">
                  <c:v>0.11093156070728091</c:v>
                </c:pt>
                <c:pt idx="895">
                  <c:v>0.10981486600720582</c:v>
                </c:pt>
                <c:pt idx="896">
                  <c:v>0.10869941692334018</c:v>
                </c:pt>
                <c:pt idx="897">
                  <c:v>0.10758521067993669</c:v>
                </c:pt>
                <c:pt idx="898">
                  <c:v>0.10647224451051601</c:v>
                </c:pt>
                <c:pt idx="899">
                  <c:v>0.10536051565782553</c:v>
                </c:pt>
                <c:pt idx="900">
                  <c:v>0.10425002137379838</c:v>
                </c:pt>
                <c:pt idx="901">
                  <c:v>0.10314075891951263</c:v>
                </c:pt>
                <c:pt idx="902">
                  <c:v>0.10203272556515086</c:v>
                </c:pt>
                <c:pt idx="903">
                  <c:v>0.10092591858995979</c:v>
                </c:pt>
                <c:pt idx="904">
                  <c:v>9.9820335282210168E-2</c:v>
                </c:pt>
                <c:pt idx="905">
                  <c:v>9.871597293915696E-2</c:v>
                </c:pt>
                <c:pt idx="906">
                  <c:v>9.7612828866999679E-2</c:v>
                </c:pt>
                <c:pt idx="907">
                  <c:v>9.6510900380842993E-2</c:v>
                </c:pt>
                <c:pt idx="908">
                  <c:v>9.5410184804657447E-2</c:v>
                </c:pt>
                <c:pt idx="909">
                  <c:v>9.4310679471240555E-2</c:v>
                </c:pt>
                <c:pt idx="910">
                  <c:v>9.3212381722177967E-2</c:v>
                </c:pt>
                <c:pt idx="911">
                  <c:v>9.211528890780489E-2</c:v>
                </c:pt>
                <c:pt idx="912">
                  <c:v>9.1019398387167813E-2</c:v>
                </c:pt>
                <c:pt idx="913">
                  <c:v>8.9924707527986272E-2</c:v>
                </c:pt>
                <c:pt idx="914">
                  <c:v>8.8831213706614967E-2</c:v>
                </c:pt>
                <c:pt idx="915">
                  <c:v>8.7738914308006025E-2</c:v>
                </c:pt>
                <c:pt idx="916">
                  <c:v>8.6647806725671433E-2</c:v>
                </c:pt>
                <c:pt idx="917">
                  <c:v>8.5557888361645823E-2</c:v>
                </c:pt>
                <c:pt idx="918">
                  <c:v>8.4469156626449229E-2</c:v>
                </c:pt>
                <c:pt idx="919">
                  <c:v>8.3381608939050292E-2</c:v>
                </c:pt>
                <c:pt idx="920">
                  <c:v>8.2295242726829435E-2</c:v>
                </c:pt>
                <c:pt idx="921">
                  <c:v>8.1210055425542452E-2</c:v>
                </c:pt>
                <c:pt idx="922">
                  <c:v>8.0126044479284134E-2</c:v>
                </c:pt>
                <c:pt idx="923">
                  <c:v>7.9043207340452129E-2</c:v>
                </c:pt>
                <c:pt idx="924">
                  <c:v>7.7961541469711085E-2</c:v>
                </c:pt>
                <c:pt idx="925">
                  <c:v>7.6881044335956897E-2</c:v>
                </c:pt>
                <c:pt idx="926">
                  <c:v>7.5801713416281127E-2</c:v>
                </c:pt>
                <c:pt idx="927">
                  <c:v>7.4723546195935714E-2</c:v>
                </c:pt>
                <c:pt idx="928">
                  <c:v>7.3646540168297761E-2</c:v>
                </c:pt>
                <c:pt idx="929">
                  <c:v>7.2570692834834666E-2</c:v>
                </c:pt>
                <c:pt idx="930">
                  <c:v>7.1496001705069215E-2</c:v>
                </c:pt>
                <c:pt idx="931">
                  <c:v>7.0422464296545098E-2</c:v>
                </c:pt>
                <c:pt idx="932">
                  <c:v>6.9350078134792451E-2</c:v>
                </c:pt>
                <c:pt idx="933">
                  <c:v>6.8278840753293657E-2</c:v>
                </c:pt>
                <c:pt idx="934">
                  <c:v>6.7208749693449282E-2</c:v>
                </c:pt>
                <c:pt idx="935">
                  <c:v>6.6139802504544237E-2</c:v>
                </c:pt>
                <c:pt idx="936">
                  <c:v>6.5071996743714097E-2</c:v>
                </c:pt>
                <c:pt idx="937">
                  <c:v>6.4005329975911601E-2</c:v>
                </c:pt>
                <c:pt idx="938">
                  <c:v>6.2939799773873373E-2</c:v>
                </c:pt>
                <c:pt idx="939">
                  <c:v>6.1875403718086704E-2</c:v>
                </c:pt>
                <c:pt idx="940">
                  <c:v>6.081213939675665E-2</c:v>
                </c:pt>
                <c:pt idx="941">
                  <c:v>5.9750004405773223E-2</c:v>
                </c:pt>
                <c:pt idx="942">
                  <c:v>5.8688996348678787E-2</c:v>
                </c:pt>
                <c:pt idx="943">
                  <c:v>5.762911283663559E-2</c:v>
                </c:pt>
                <c:pt idx="944">
                  <c:v>5.6570351488393525E-2</c:v>
                </c:pt>
                <c:pt idx="945">
                  <c:v>5.5512709930258003E-2</c:v>
                </c:pt>
                <c:pt idx="946">
                  <c:v>5.4456185796058036E-2</c:v>
                </c:pt>
                <c:pt idx="947">
                  <c:v>5.3400776727114477E-2</c:v>
                </c:pt>
                <c:pt idx="948">
                  <c:v>5.2346480372208418E-2</c:v>
                </c:pt>
                <c:pt idx="949">
                  <c:v>5.1293294387549759E-2</c:v>
                </c:pt>
                <c:pt idx="950">
                  <c:v>5.0241216436745978E-2</c:v>
                </c:pt>
                <c:pt idx="951">
                  <c:v>4.9190244190770969E-2</c:v>
                </c:pt>
                <c:pt idx="952">
                  <c:v>4.8140375327934165E-2</c:v>
                </c:pt>
                <c:pt idx="953">
                  <c:v>4.7091607533849757E-2</c:v>
                </c:pt>
                <c:pt idx="954">
                  <c:v>4.6043938501406034E-2</c:v>
                </c:pt>
                <c:pt idx="955">
                  <c:v>4.4997365930734994E-2</c:v>
                </c:pt>
                <c:pt idx="956">
                  <c:v>4.395188752918202E-2</c:v>
                </c:pt>
                <c:pt idx="957">
                  <c:v>4.2907501011275738E-2</c:v>
                </c:pt>
                <c:pt idx="958">
                  <c:v>4.1864204098698059E-2</c:v>
                </c:pt>
                <c:pt idx="959">
                  <c:v>4.0821994520254354E-2</c:v>
                </c:pt>
                <c:pt idx="960">
                  <c:v>3.9780870011843786E-2</c:v>
                </c:pt>
                <c:pt idx="961">
                  <c:v>3.874082831642979E-2</c:v>
                </c:pt>
                <c:pt idx="962">
                  <c:v>3.7701867184010723E-2</c:v>
                </c:pt>
                <c:pt idx="963">
                  <c:v>3.6663984371590665E-2</c:v>
                </c:pt>
                <c:pt idx="964">
                  <c:v>3.5627177643150355E-2</c:v>
                </c:pt>
                <c:pt idx="965">
                  <c:v>3.4591444769618285E-2</c:v>
                </c:pt>
                <c:pt idx="966">
                  <c:v>3.3556783528841956E-2</c:v>
                </c:pt>
                <c:pt idx="967">
                  <c:v>3.2523191705559264E-2</c:v>
                </c:pt>
                <c:pt idx="968">
                  <c:v>3.1490667091370043E-2</c:v>
                </c:pt>
                <c:pt idx="969">
                  <c:v>3.0459207484707772E-2</c:v>
                </c:pt>
                <c:pt idx="970">
                  <c:v>2.9428810690811366E-2</c:v>
                </c:pt>
                <c:pt idx="971">
                  <c:v>2.8399474521697204E-2</c:v>
                </c:pt>
                <c:pt idx="972">
                  <c:v>2.7371196796131217E-2</c:v>
                </c:pt>
                <c:pt idx="973">
                  <c:v>2.6343975339601179E-2</c:v>
                </c:pt>
                <c:pt idx="974">
                  <c:v>2.5317807984289103E-2</c:v>
                </c:pt>
                <c:pt idx="975">
                  <c:v>2.4292692569043792E-2</c:v>
                </c:pt>
                <c:pt idx="976">
                  <c:v>2.3268626939353537E-2</c:v>
                </c:pt>
                <c:pt idx="977">
                  <c:v>2.2245608947318942E-2</c:v>
                </c:pt>
                <c:pt idx="978">
                  <c:v>2.1223636451625894E-2</c:v>
                </c:pt>
                <c:pt idx="979">
                  <c:v>2.0202707317518675E-2</c:v>
                </c:pt>
                <c:pt idx="980">
                  <c:v>1.9182819416773193E-2</c:v>
                </c:pt>
                <c:pt idx="981">
                  <c:v>1.8163970627670389E-2</c:v>
                </c:pt>
                <c:pt idx="982">
                  <c:v>1.7146158834969723E-2</c:v>
                </c:pt>
                <c:pt idx="983">
                  <c:v>1.6129381929882853E-2</c:v>
                </c:pt>
                <c:pt idx="984">
                  <c:v>1.5113637810047395E-2</c:v>
                </c:pt>
                <c:pt idx="985">
                  <c:v>1.409892437950086E-2</c:v>
                </c:pt>
                <c:pt idx="986">
                  <c:v>1.3085239548654693E-2</c:v>
                </c:pt>
                <c:pt idx="987">
                  <c:v>1.2072581234268461E-2</c:v>
                </c:pt>
                <c:pt idx="988">
                  <c:v>1.1060947359424162E-2</c:v>
                </c:pt>
                <c:pt idx="989">
                  <c:v>1.0050335853500665E-2</c:v>
                </c:pt>
                <c:pt idx="990">
                  <c:v>9.0407446521482866E-3</c:v>
                </c:pt>
                <c:pt idx="991">
                  <c:v>8.0321716972634825E-3</c:v>
                </c:pt>
                <c:pt idx="992">
                  <c:v>7.0246149369636839E-3</c:v>
                </c:pt>
                <c:pt idx="993">
                  <c:v>6.0180723255622397E-3</c:v>
                </c:pt>
                <c:pt idx="994">
                  <c:v>5.0125418235435057E-3</c:v>
                </c:pt>
                <c:pt idx="995">
                  <c:v>4.008021397538042E-3</c:v>
                </c:pt>
                <c:pt idx="996">
                  <c:v>3.004509020297945E-3</c:v>
                </c:pt>
                <c:pt idx="997">
                  <c:v>2.0020026706723004E-3</c:v>
                </c:pt>
                <c:pt idx="998">
                  <c:v>1.0005003335827566E-3</c:v>
                </c:pt>
                <c:pt idx="999">
                  <c:v>-6.6613381477509373E-16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D3-4CE6-AF6B-001CC0D60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575488"/>
        <c:axId val="568498288"/>
      </c:lineChart>
      <c:catAx>
        <c:axId val="564575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498288"/>
        <c:crosses val="autoZero"/>
        <c:auto val="1"/>
        <c:lblAlgn val="ctr"/>
        <c:lblOffset val="100"/>
        <c:tickLblSkip val="99"/>
        <c:noMultiLvlLbl val="0"/>
      </c:catAx>
      <c:valAx>
        <c:axId val="56849828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-ln(a)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57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Loss if y =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-ln(1-a)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Sheet1!$A$2:$A$1001</c:f>
              <c:numCache>
                <c:formatCode>0.000</c:formatCode>
                <c:ptCount val="1000"/>
                <c:pt idx="0" formatCode="General">
                  <c:v>0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9.0000000000000011E-3</c:v>
                </c:pt>
                <c:pt idx="10">
                  <c:v>1.0000000000000002E-2</c:v>
                </c:pt>
                <c:pt idx="11">
                  <c:v>1.1000000000000003E-2</c:v>
                </c:pt>
                <c:pt idx="12">
                  <c:v>1.2000000000000004E-2</c:v>
                </c:pt>
                <c:pt idx="13">
                  <c:v>1.3000000000000005E-2</c:v>
                </c:pt>
                <c:pt idx="14">
                  <c:v>1.4000000000000005E-2</c:v>
                </c:pt>
                <c:pt idx="15">
                  <c:v>1.5000000000000006E-2</c:v>
                </c:pt>
                <c:pt idx="16">
                  <c:v>1.6000000000000007E-2</c:v>
                </c:pt>
                <c:pt idx="17">
                  <c:v>1.7000000000000008E-2</c:v>
                </c:pt>
                <c:pt idx="18">
                  <c:v>1.8000000000000009E-2</c:v>
                </c:pt>
                <c:pt idx="19">
                  <c:v>1.900000000000001E-2</c:v>
                </c:pt>
                <c:pt idx="20">
                  <c:v>2.0000000000000011E-2</c:v>
                </c:pt>
                <c:pt idx="21">
                  <c:v>2.1000000000000012E-2</c:v>
                </c:pt>
                <c:pt idx="22">
                  <c:v>2.2000000000000013E-2</c:v>
                </c:pt>
                <c:pt idx="23">
                  <c:v>2.3000000000000013E-2</c:v>
                </c:pt>
                <c:pt idx="24">
                  <c:v>2.4000000000000014E-2</c:v>
                </c:pt>
                <c:pt idx="25">
                  <c:v>2.5000000000000015E-2</c:v>
                </c:pt>
                <c:pt idx="26">
                  <c:v>2.6000000000000016E-2</c:v>
                </c:pt>
                <c:pt idx="27">
                  <c:v>2.7000000000000017E-2</c:v>
                </c:pt>
                <c:pt idx="28">
                  <c:v>2.8000000000000018E-2</c:v>
                </c:pt>
                <c:pt idx="29">
                  <c:v>2.9000000000000019E-2</c:v>
                </c:pt>
                <c:pt idx="30">
                  <c:v>3.000000000000002E-2</c:v>
                </c:pt>
                <c:pt idx="31">
                  <c:v>3.1000000000000021E-2</c:v>
                </c:pt>
                <c:pt idx="32">
                  <c:v>3.2000000000000021E-2</c:v>
                </c:pt>
                <c:pt idx="33">
                  <c:v>3.3000000000000022E-2</c:v>
                </c:pt>
                <c:pt idx="34">
                  <c:v>3.4000000000000023E-2</c:v>
                </c:pt>
                <c:pt idx="35">
                  <c:v>3.5000000000000024E-2</c:v>
                </c:pt>
                <c:pt idx="36">
                  <c:v>3.6000000000000025E-2</c:v>
                </c:pt>
                <c:pt idx="37">
                  <c:v>3.7000000000000026E-2</c:v>
                </c:pt>
                <c:pt idx="38">
                  <c:v>3.8000000000000027E-2</c:v>
                </c:pt>
                <c:pt idx="39">
                  <c:v>3.9000000000000028E-2</c:v>
                </c:pt>
                <c:pt idx="40">
                  <c:v>4.0000000000000029E-2</c:v>
                </c:pt>
                <c:pt idx="41">
                  <c:v>4.1000000000000029E-2</c:v>
                </c:pt>
                <c:pt idx="42">
                  <c:v>4.200000000000003E-2</c:v>
                </c:pt>
                <c:pt idx="43">
                  <c:v>4.3000000000000031E-2</c:v>
                </c:pt>
                <c:pt idx="44">
                  <c:v>4.4000000000000032E-2</c:v>
                </c:pt>
                <c:pt idx="45">
                  <c:v>4.5000000000000033E-2</c:v>
                </c:pt>
                <c:pt idx="46">
                  <c:v>4.6000000000000034E-2</c:v>
                </c:pt>
                <c:pt idx="47">
                  <c:v>4.7000000000000035E-2</c:v>
                </c:pt>
                <c:pt idx="48">
                  <c:v>4.8000000000000036E-2</c:v>
                </c:pt>
                <c:pt idx="49">
                  <c:v>4.9000000000000037E-2</c:v>
                </c:pt>
                <c:pt idx="50">
                  <c:v>5.0000000000000037E-2</c:v>
                </c:pt>
                <c:pt idx="51">
                  <c:v>5.1000000000000038E-2</c:v>
                </c:pt>
                <c:pt idx="52">
                  <c:v>5.2000000000000039E-2</c:v>
                </c:pt>
                <c:pt idx="53">
                  <c:v>5.300000000000004E-2</c:v>
                </c:pt>
                <c:pt idx="54">
                  <c:v>5.4000000000000041E-2</c:v>
                </c:pt>
                <c:pt idx="55">
                  <c:v>5.5000000000000042E-2</c:v>
                </c:pt>
                <c:pt idx="56">
                  <c:v>5.6000000000000043E-2</c:v>
                </c:pt>
                <c:pt idx="57">
                  <c:v>5.7000000000000044E-2</c:v>
                </c:pt>
                <c:pt idx="58">
                  <c:v>5.8000000000000045E-2</c:v>
                </c:pt>
                <c:pt idx="59">
                  <c:v>5.9000000000000045E-2</c:v>
                </c:pt>
                <c:pt idx="60">
                  <c:v>6.0000000000000046E-2</c:v>
                </c:pt>
                <c:pt idx="61">
                  <c:v>6.1000000000000047E-2</c:v>
                </c:pt>
                <c:pt idx="62">
                  <c:v>6.2000000000000048E-2</c:v>
                </c:pt>
                <c:pt idx="63">
                  <c:v>6.3000000000000042E-2</c:v>
                </c:pt>
                <c:pt idx="64">
                  <c:v>6.4000000000000043E-2</c:v>
                </c:pt>
                <c:pt idx="65">
                  <c:v>6.5000000000000044E-2</c:v>
                </c:pt>
                <c:pt idx="66">
                  <c:v>6.6000000000000045E-2</c:v>
                </c:pt>
                <c:pt idx="67">
                  <c:v>6.7000000000000046E-2</c:v>
                </c:pt>
                <c:pt idx="68">
                  <c:v>6.8000000000000047E-2</c:v>
                </c:pt>
                <c:pt idx="69">
                  <c:v>6.9000000000000047E-2</c:v>
                </c:pt>
                <c:pt idx="70">
                  <c:v>7.0000000000000048E-2</c:v>
                </c:pt>
                <c:pt idx="71">
                  <c:v>7.1000000000000049E-2</c:v>
                </c:pt>
                <c:pt idx="72">
                  <c:v>7.200000000000005E-2</c:v>
                </c:pt>
                <c:pt idx="73">
                  <c:v>7.3000000000000051E-2</c:v>
                </c:pt>
                <c:pt idx="74">
                  <c:v>7.4000000000000052E-2</c:v>
                </c:pt>
                <c:pt idx="75">
                  <c:v>7.5000000000000053E-2</c:v>
                </c:pt>
                <c:pt idx="76">
                  <c:v>7.6000000000000054E-2</c:v>
                </c:pt>
                <c:pt idx="77">
                  <c:v>7.7000000000000055E-2</c:v>
                </c:pt>
                <c:pt idx="78">
                  <c:v>7.8000000000000055E-2</c:v>
                </c:pt>
                <c:pt idx="79">
                  <c:v>7.9000000000000056E-2</c:v>
                </c:pt>
                <c:pt idx="80">
                  <c:v>8.0000000000000057E-2</c:v>
                </c:pt>
                <c:pt idx="81">
                  <c:v>8.1000000000000058E-2</c:v>
                </c:pt>
                <c:pt idx="82">
                  <c:v>8.2000000000000059E-2</c:v>
                </c:pt>
                <c:pt idx="83">
                  <c:v>8.300000000000006E-2</c:v>
                </c:pt>
                <c:pt idx="84">
                  <c:v>8.4000000000000061E-2</c:v>
                </c:pt>
                <c:pt idx="85">
                  <c:v>8.5000000000000062E-2</c:v>
                </c:pt>
                <c:pt idx="86">
                  <c:v>8.6000000000000063E-2</c:v>
                </c:pt>
                <c:pt idx="87">
                  <c:v>8.7000000000000063E-2</c:v>
                </c:pt>
                <c:pt idx="88">
                  <c:v>8.8000000000000064E-2</c:v>
                </c:pt>
                <c:pt idx="89">
                  <c:v>8.9000000000000065E-2</c:v>
                </c:pt>
                <c:pt idx="90">
                  <c:v>9.0000000000000066E-2</c:v>
                </c:pt>
                <c:pt idx="91">
                  <c:v>9.1000000000000067E-2</c:v>
                </c:pt>
                <c:pt idx="92">
                  <c:v>9.2000000000000068E-2</c:v>
                </c:pt>
                <c:pt idx="93">
                  <c:v>9.3000000000000069E-2</c:v>
                </c:pt>
                <c:pt idx="94">
                  <c:v>9.400000000000007E-2</c:v>
                </c:pt>
                <c:pt idx="95">
                  <c:v>9.500000000000007E-2</c:v>
                </c:pt>
                <c:pt idx="96">
                  <c:v>9.6000000000000071E-2</c:v>
                </c:pt>
                <c:pt idx="97">
                  <c:v>9.7000000000000072E-2</c:v>
                </c:pt>
                <c:pt idx="98">
                  <c:v>9.8000000000000073E-2</c:v>
                </c:pt>
                <c:pt idx="99">
                  <c:v>9.9000000000000074E-2</c:v>
                </c:pt>
                <c:pt idx="100">
                  <c:v>0.10000000000000007</c:v>
                </c:pt>
                <c:pt idx="101">
                  <c:v>0.10100000000000008</c:v>
                </c:pt>
                <c:pt idx="102">
                  <c:v>0.10200000000000008</c:v>
                </c:pt>
                <c:pt idx="103">
                  <c:v>0.10300000000000008</c:v>
                </c:pt>
                <c:pt idx="104">
                  <c:v>0.10400000000000008</c:v>
                </c:pt>
                <c:pt idx="105">
                  <c:v>0.10500000000000008</c:v>
                </c:pt>
                <c:pt idx="106">
                  <c:v>0.10600000000000008</c:v>
                </c:pt>
                <c:pt idx="107">
                  <c:v>0.10700000000000008</c:v>
                </c:pt>
                <c:pt idx="108">
                  <c:v>0.10800000000000008</c:v>
                </c:pt>
                <c:pt idx="109">
                  <c:v>0.10900000000000008</c:v>
                </c:pt>
                <c:pt idx="110">
                  <c:v>0.11000000000000008</c:v>
                </c:pt>
                <c:pt idx="111">
                  <c:v>0.11100000000000008</c:v>
                </c:pt>
                <c:pt idx="112">
                  <c:v>0.11200000000000009</c:v>
                </c:pt>
                <c:pt idx="113">
                  <c:v>0.11300000000000009</c:v>
                </c:pt>
                <c:pt idx="114">
                  <c:v>0.11400000000000009</c:v>
                </c:pt>
                <c:pt idx="115">
                  <c:v>0.11500000000000009</c:v>
                </c:pt>
                <c:pt idx="116">
                  <c:v>0.11600000000000009</c:v>
                </c:pt>
                <c:pt idx="117">
                  <c:v>0.11700000000000009</c:v>
                </c:pt>
                <c:pt idx="118">
                  <c:v>0.11800000000000009</c:v>
                </c:pt>
                <c:pt idx="119">
                  <c:v>0.11900000000000009</c:v>
                </c:pt>
                <c:pt idx="120">
                  <c:v>0.12000000000000009</c:v>
                </c:pt>
                <c:pt idx="121">
                  <c:v>0.12100000000000009</c:v>
                </c:pt>
                <c:pt idx="122">
                  <c:v>0.12200000000000009</c:v>
                </c:pt>
                <c:pt idx="123">
                  <c:v>0.1230000000000001</c:v>
                </c:pt>
                <c:pt idx="124">
                  <c:v>0.1240000000000001</c:v>
                </c:pt>
                <c:pt idx="125">
                  <c:v>0.12500000000000008</c:v>
                </c:pt>
                <c:pt idx="126">
                  <c:v>0.12600000000000008</c:v>
                </c:pt>
                <c:pt idx="127">
                  <c:v>0.12700000000000009</c:v>
                </c:pt>
                <c:pt idx="128">
                  <c:v>0.12800000000000009</c:v>
                </c:pt>
                <c:pt idx="129">
                  <c:v>0.12900000000000009</c:v>
                </c:pt>
                <c:pt idx="130">
                  <c:v>0.13000000000000009</c:v>
                </c:pt>
                <c:pt idx="131">
                  <c:v>0.13100000000000009</c:v>
                </c:pt>
                <c:pt idx="132">
                  <c:v>0.13200000000000009</c:v>
                </c:pt>
                <c:pt idx="133">
                  <c:v>0.13300000000000009</c:v>
                </c:pt>
                <c:pt idx="134">
                  <c:v>0.13400000000000009</c:v>
                </c:pt>
                <c:pt idx="135">
                  <c:v>0.13500000000000009</c:v>
                </c:pt>
                <c:pt idx="136">
                  <c:v>0.13600000000000009</c:v>
                </c:pt>
                <c:pt idx="137">
                  <c:v>0.13700000000000009</c:v>
                </c:pt>
                <c:pt idx="138">
                  <c:v>0.13800000000000009</c:v>
                </c:pt>
                <c:pt idx="139">
                  <c:v>0.1390000000000001</c:v>
                </c:pt>
                <c:pt idx="140">
                  <c:v>0.1400000000000001</c:v>
                </c:pt>
                <c:pt idx="141">
                  <c:v>0.1410000000000001</c:v>
                </c:pt>
                <c:pt idx="142">
                  <c:v>0.1420000000000001</c:v>
                </c:pt>
                <c:pt idx="143">
                  <c:v>0.1430000000000001</c:v>
                </c:pt>
                <c:pt idx="144">
                  <c:v>0.1440000000000001</c:v>
                </c:pt>
                <c:pt idx="145">
                  <c:v>0.1450000000000001</c:v>
                </c:pt>
                <c:pt idx="146">
                  <c:v>0.1460000000000001</c:v>
                </c:pt>
                <c:pt idx="147">
                  <c:v>0.1470000000000001</c:v>
                </c:pt>
                <c:pt idx="148">
                  <c:v>0.1480000000000001</c:v>
                </c:pt>
                <c:pt idx="149">
                  <c:v>0.1490000000000001</c:v>
                </c:pt>
                <c:pt idx="150">
                  <c:v>0.15000000000000011</c:v>
                </c:pt>
                <c:pt idx="151">
                  <c:v>0.15100000000000011</c:v>
                </c:pt>
                <c:pt idx="152">
                  <c:v>0.15200000000000011</c:v>
                </c:pt>
                <c:pt idx="153">
                  <c:v>0.15300000000000011</c:v>
                </c:pt>
                <c:pt idx="154">
                  <c:v>0.15400000000000011</c:v>
                </c:pt>
                <c:pt idx="155">
                  <c:v>0.15500000000000011</c:v>
                </c:pt>
                <c:pt idx="156">
                  <c:v>0.15600000000000011</c:v>
                </c:pt>
                <c:pt idx="157">
                  <c:v>0.15700000000000011</c:v>
                </c:pt>
                <c:pt idx="158">
                  <c:v>0.15800000000000011</c:v>
                </c:pt>
                <c:pt idx="159">
                  <c:v>0.15900000000000011</c:v>
                </c:pt>
                <c:pt idx="160">
                  <c:v>0.16000000000000011</c:v>
                </c:pt>
                <c:pt idx="161">
                  <c:v>0.16100000000000012</c:v>
                </c:pt>
                <c:pt idx="162">
                  <c:v>0.16200000000000012</c:v>
                </c:pt>
                <c:pt idx="163">
                  <c:v>0.16300000000000012</c:v>
                </c:pt>
                <c:pt idx="164">
                  <c:v>0.16400000000000012</c:v>
                </c:pt>
                <c:pt idx="165">
                  <c:v>0.16500000000000012</c:v>
                </c:pt>
                <c:pt idx="166">
                  <c:v>0.16600000000000012</c:v>
                </c:pt>
                <c:pt idx="167">
                  <c:v>0.16700000000000012</c:v>
                </c:pt>
                <c:pt idx="168">
                  <c:v>0.16800000000000012</c:v>
                </c:pt>
                <c:pt idx="169">
                  <c:v>0.16900000000000012</c:v>
                </c:pt>
                <c:pt idx="170">
                  <c:v>0.17000000000000012</c:v>
                </c:pt>
                <c:pt idx="171">
                  <c:v>0.17100000000000012</c:v>
                </c:pt>
                <c:pt idx="172">
                  <c:v>0.17200000000000013</c:v>
                </c:pt>
                <c:pt idx="173">
                  <c:v>0.17300000000000013</c:v>
                </c:pt>
                <c:pt idx="174">
                  <c:v>0.17400000000000013</c:v>
                </c:pt>
                <c:pt idx="175">
                  <c:v>0.17500000000000013</c:v>
                </c:pt>
                <c:pt idx="176">
                  <c:v>0.17600000000000013</c:v>
                </c:pt>
                <c:pt idx="177">
                  <c:v>0.17700000000000013</c:v>
                </c:pt>
                <c:pt idx="178">
                  <c:v>0.17800000000000013</c:v>
                </c:pt>
                <c:pt idx="179">
                  <c:v>0.17900000000000013</c:v>
                </c:pt>
                <c:pt idx="180">
                  <c:v>0.18000000000000013</c:v>
                </c:pt>
                <c:pt idx="181">
                  <c:v>0.18100000000000013</c:v>
                </c:pt>
                <c:pt idx="182">
                  <c:v>0.18200000000000013</c:v>
                </c:pt>
                <c:pt idx="183">
                  <c:v>0.18300000000000013</c:v>
                </c:pt>
                <c:pt idx="184">
                  <c:v>0.18400000000000014</c:v>
                </c:pt>
                <c:pt idx="185">
                  <c:v>0.18500000000000014</c:v>
                </c:pt>
                <c:pt idx="186">
                  <c:v>0.18600000000000014</c:v>
                </c:pt>
                <c:pt idx="187">
                  <c:v>0.18700000000000014</c:v>
                </c:pt>
                <c:pt idx="188">
                  <c:v>0.18800000000000014</c:v>
                </c:pt>
                <c:pt idx="189">
                  <c:v>0.18900000000000014</c:v>
                </c:pt>
                <c:pt idx="190">
                  <c:v>0.19000000000000014</c:v>
                </c:pt>
                <c:pt idx="191">
                  <c:v>0.19100000000000014</c:v>
                </c:pt>
                <c:pt idx="192">
                  <c:v>0.19200000000000014</c:v>
                </c:pt>
                <c:pt idx="193">
                  <c:v>0.19300000000000014</c:v>
                </c:pt>
                <c:pt idx="194">
                  <c:v>0.19400000000000014</c:v>
                </c:pt>
                <c:pt idx="195">
                  <c:v>0.19500000000000015</c:v>
                </c:pt>
                <c:pt idx="196">
                  <c:v>0.19600000000000015</c:v>
                </c:pt>
                <c:pt idx="197">
                  <c:v>0.19700000000000015</c:v>
                </c:pt>
                <c:pt idx="198">
                  <c:v>0.19800000000000015</c:v>
                </c:pt>
                <c:pt idx="199">
                  <c:v>0.19900000000000015</c:v>
                </c:pt>
                <c:pt idx="200">
                  <c:v>0.20000000000000015</c:v>
                </c:pt>
                <c:pt idx="201">
                  <c:v>0.20100000000000015</c:v>
                </c:pt>
                <c:pt idx="202">
                  <c:v>0.20200000000000015</c:v>
                </c:pt>
                <c:pt idx="203">
                  <c:v>0.20300000000000015</c:v>
                </c:pt>
                <c:pt idx="204">
                  <c:v>0.20400000000000015</c:v>
                </c:pt>
                <c:pt idx="205">
                  <c:v>0.20500000000000015</c:v>
                </c:pt>
                <c:pt idx="206">
                  <c:v>0.20600000000000016</c:v>
                </c:pt>
                <c:pt idx="207">
                  <c:v>0.20700000000000016</c:v>
                </c:pt>
                <c:pt idx="208">
                  <c:v>0.20800000000000016</c:v>
                </c:pt>
                <c:pt idx="209">
                  <c:v>0.20900000000000016</c:v>
                </c:pt>
                <c:pt idx="210">
                  <c:v>0.21000000000000016</c:v>
                </c:pt>
                <c:pt idx="211">
                  <c:v>0.21100000000000016</c:v>
                </c:pt>
                <c:pt idx="212">
                  <c:v>0.21200000000000016</c:v>
                </c:pt>
                <c:pt idx="213">
                  <c:v>0.21300000000000016</c:v>
                </c:pt>
                <c:pt idx="214">
                  <c:v>0.21400000000000016</c:v>
                </c:pt>
                <c:pt idx="215">
                  <c:v>0.21500000000000016</c:v>
                </c:pt>
                <c:pt idx="216">
                  <c:v>0.21600000000000016</c:v>
                </c:pt>
                <c:pt idx="217">
                  <c:v>0.21700000000000016</c:v>
                </c:pt>
                <c:pt idx="218">
                  <c:v>0.21800000000000017</c:v>
                </c:pt>
                <c:pt idx="219">
                  <c:v>0.21900000000000017</c:v>
                </c:pt>
                <c:pt idx="220">
                  <c:v>0.22000000000000017</c:v>
                </c:pt>
                <c:pt idx="221">
                  <c:v>0.22100000000000017</c:v>
                </c:pt>
                <c:pt idx="222">
                  <c:v>0.22200000000000017</c:v>
                </c:pt>
                <c:pt idx="223">
                  <c:v>0.22300000000000017</c:v>
                </c:pt>
                <c:pt idx="224">
                  <c:v>0.22400000000000017</c:v>
                </c:pt>
                <c:pt idx="225">
                  <c:v>0.22500000000000017</c:v>
                </c:pt>
                <c:pt idx="226">
                  <c:v>0.22600000000000017</c:v>
                </c:pt>
                <c:pt idx="227">
                  <c:v>0.22700000000000017</c:v>
                </c:pt>
                <c:pt idx="228">
                  <c:v>0.22800000000000017</c:v>
                </c:pt>
                <c:pt idx="229">
                  <c:v>0.22900000000000018</c:v>
                </c:pt>
                <c:pt idx="230">
                  <c:v>0.23000000000000018</c:v>
                </c:pt>
                <c:pt idx="231">
                  <c:v>0.23100000000000018</c:v>
                </c:pt>
                <c:pt idx="232">
                  <c:v>0.23200000000000018</c:v>
                </c:pt>
                <c:pt idx="233">
                  <c:v>0.23300000000000018</c:v>
                </c:pt>
                <c:pt idx="234">
                  <c:v>0.23400000000000018</c:v>
                </c:pt>
                <c:pt idx="235">
                  <c:v>0.23500000000000018</c:v>
                </c:pt>
                <c:pt idx="236">
                  <c:v>0.23600000000000018</c:v>
                </c:pt>
                <c:pt idx="237">
                  <c:v>0.23700000000000018</c:v>
                </c:pt>
                <c:pt idx="238">
                  <c:v>0.23800000000000018</c:v>
                </c:pt>
                <c:pt idx="239">
                  <c:v>0.23900000000000018</c:v>
                </c:pt>
                <c:pt idx="240">
                  <c:v>0.24000000000000019</c:v>
                </c:pt>
                <c:pt idx="241">
                  <c:v>0.24100000000000019</c:v>
                </c:pt>
                <c:pt idx="242">
                  <c:v>0.24200000000000019</c:v>
                </c:pt>
                <c:pt idx="243">
                  <c:v>0.24300000000000019</c:v>
                </c:pt>
                <c:pt idx="244">
                  <c:v>0.24400000000000019</c:v>
                </c:pt>
                <c:pt idx="245">
                  <c:v>0.24500000000000019</c:v>
                </c:pt>
                <c:pt idx="246">
                  <c:v>0.24600000000000019</c:v>
                </c:pt>
                <c:pt idx="247">
                  <c:v>0.24700000000000019</c:v>
                </c:pt>
                <c:pt idx="248">
                  <c:v>0.24800000000000019</c:v>
                </c:pt>
                <c:pt idx="249">
                  <c:v>0.24900000000000019</c:v>
                </c:pt>
                <c:pt idx="250">
                  <c:v>0.25000000000000017</c:v>
                </c:pt>
                <c:pt idx="251">
                  <c:v>0.25100000000000017</c:v>
                </c:pt>
                <c:pt idx="252">
                  <c:v>0.25200000000000017</c:v>
                </c:pt>
                <c:pt idx="253">
                  <c:v>0.25300000000000017</c:v>
                </c:pt>
                <c:pt idx="254">
                  <c:v>0.25400000000000017</c:v>
                </c:pt>
                <c:pt idx="255">
                  <c:v>0.25500000000000017</c:v>
                </c:pt>
                <c:pt idx="256">
                  <c:v>0.25600000000000017</c:v>
                </c:pt>
                <c:pt idx="257">
                  <c:v>0.25700000000000017</c:v>
                </c:pt>
                <c:pt idx="258">
                  <c:v>0.25800000000000017</c:v>
                </c:pt>
                <c:pt idx="259">
                  <c:v>0.25900000000000017</c:v>
                </c:pt>
                <c:pt idx="260">
                  <c:v>0.26000000000000018</c:v>
                </c:pt>
                <c:pt idx="261">
                  <c:v>0.26100000000000018</c:v>
                </c:pt>
                <c:pt idx="262">
                  <c:v>0.26200000000000018</c:v>
                </c:pt>
                <c:pt idx="263">
                  <c:v>0.26300000000000018</c:v>
                </c:pt>
                <c:pt idx="264">
                  <c:v>0.26400000000000018</c:v>
                </c:pt>
                <c:pt idx="265">
                  <c:v>0.26500000000000018</c:v>
                </c:pt>
                <c:pt idx="266">
                  <c:v>0.26600000000000018</c:v>
                </c:pt>
                <c:pt idx="267">
                  <c:v>0.26700000000000018</c:v>
                </c:pt>
                <c:pt idx="268">
                  <c:v>0.26800000000000018</c:v>
                </c:pt>
                <c:pt idx="269">
                  <c:v>0.26900000000000018</c:v>
                </c:pt>
                <c:pt idx="270">
                  <c:v>0.27000000000000018</c:v>
                </c:pt>
                <c:pt idx="271">
                  <c:v>0.27100000000000019</c:v>
                </c:pt>
                <c:pt idx="272">
                  <c:v>0.27200000000000019</c:v>
                </c:pt>
                <c:pt idx="273">
                  <c:v>0.27300000000000019</c:v>
                </c:pt>
                <c:pt idx="274">
                  <c:v>0.27400000000000019</c:v>
                </c:pt>
                <c:pt idx="275">
                  <c:v>0.27500000000000019</c:v>
                </c:pt>
                <c:pt idx="276">
                  <c:v>0.27600000000000019</c:v>
                </c:pt>
                <c:pt idx="277">
                  <c:v>0.27700000000000019</c:v>
                </c:pt>
                <c:pt idx="278">
                  <c:v>0.27800000000000019</c:v>
                </c:pt>
                <c:pt idx="279">
                  <c:v>0.27900000000000019</c:v>
                </c:pt>
                <c:pt idx="280">
                  <c:v>0.28000000000000019</c:v>
                </c:pt>
                <c:pt idx="281">
                  <c:v>0.28100000000000019</c:v>
                </c:pt>
                <c:pt idx="282">
                  <c:v>0.28200000000000019</c:v>
                </c:pt>
                <c:pt idx="283">
                  <c:v>0.2830000000000002</c:v>
                </c:pt>
                <c:pt idx="284">
                  <c:v>0.2840000000000002</c:v>
                </c:pt>
                <c:pt idx="285">
                  <c:v>0.2850000000000002</c:v>
                </c:pt>
                <c:pt idx="286">
                  <c:v>0.2860000000000002</c:v>
                </c:pt>
                <c:pt idx="287">
                  <c:v>0.2870000000000002</c:v>
                </c:pt>
                <c:pt idx="288">
                  <c:v>0.2880000000000002</c:v>
                </c:pt>
                <c:pt idx="289">
                  <c:v>0.2890000000000002</c:v>
                </c:pt>
                <c:pt idx="290">
                  <c:v>0.2900000000000002</c:v>
                </c:pt>
                <c:pt idx="291">
                  <c:v>0.2910000000000002</c:v>
                </c:pt>
                <c:pt idx="292">
                  <c:v>0.2920000000000002</c:v>
                </c:pt>
                <c:pt idx="293">
                  <c:v>0.2930000000000002</c:v>
                </c:pt>
                <c:pt idx="294">
                  <c:v>0.29400000000000021</c:v>
                </c:pt>
                <c:pt idx="295">
                  <c:v>0.29500000000000021</c:v>
                </c:pt>
                <c:pt idx="296">
                  <c:v>0.29600000000000021</c:v>
                </c:pt>
                <c:pt idx="297">
                  <c:v>0.29700000000000021</c:v>
                </c:pt>
                <c:pt idx="298">
                  <c:v>0.29800000000000021</c:v>
                </c:pt>
                <c:pt idx="299">
                  <c:v>0.29900000000000021</c:v>
                </c:pt>
                <c:pt idx="300">
                  <c:v>0.30000000000000021</c:v>
                </c:pt>
                <c:pt idx="301">
                  <c:v>0.30100000000000021</c:v>
                </c:pt>
                <c:pt idx="302">
                  <c:v>0.30200000000000021</c:v>
                </c:pt>
                <c:pt idx="303">
                  <c:v>0.30300000000000021</c:v>
                </c:pt>
                <c:pt idx="304">
                  <c:v>0.30400000000000021</c:v>
                </c:pt>
                <c:pt idx="305">
                  <c:v>0.30500000000000022</c:v>
                </c:pt>
                <c:pt idx="306">
                  <c:v>0.30600000000000022</c:v>
                </c:pt>
                <c:pt idx="307">
                  <c:v>0.30700000000000022</c:v>
                </c:pt>
                <c:pt idx="308">
                  <c:v>0.30800000000000022</c:v>
                </c:pt>
                <c:pt idx="309">
                  <c:v>0.30900000000000022</c:v>
                </c:pt>
                <c:pt idx="310">
                  <c:v>0.31000000000000022</c:v>
                </c:pt>
                <c:pt idx="311">
                  <c:v>0.31100000000000022</c:v>
                </c:pt>
                <c:pt idx="312">
                  <c:v>0.31200000000000022</c:v>
                </c:pt>
                <c:pt idx="313">
                  <c:v>0.31300000000000022</c:v>
                </c:pt>
                <c:pt idx="314">
                  <c:v>0.31400000000000022</c:v>
                </c:pt>
                <c:pt idx="315">
                  <c:v>0.31500000000000022</c:v>
                </c:pt>
                <c:pt idx="316">
                  <c:v>0.31600000000000023</c:v>
                </c:pt>
                <c:pt idx="317">
                  <c:v>0.31700000000000023</c:v>
                </c:pt>
                <c:pt idx="318">
                  <c:v>0.31800000000000023</c:v>
                </c:pt>
                <c:pt idx="319">
                  <c:v>0.31900000000000023</c:v>
                </c:pt>
                <c:pt idx="320">
                  <c:v>0.32000000000000023</c:v>
                </c:pt>
                <c:pt idx="321">
                  <c:v>0.32100000000000023</c:v>
                </c:pt>
                <c:pt idx="322">
                  <c:v>0.32200000000000023</c:v>
                </c:pt>
                <c:pt idx="323">
                  <c:v>0.32300000000000023</c:v>
                </c:pt>
                <c:pt idx="324">
                  <c:v>0.32400000000000023</c:v>
                </c:pt>
                <c:pt idx="325">
                  <c:v>0.32500000000000023</c:v>
                </c:pt>
                <c:pt idx="326">
                  <c:v>0.32600000000000023</c:v>
                </c:pt>
                <c:pt idx="327">
                  <c:v>0.32700000000000023</c:v>
                </c:pt>
                <c:pt idx="328">
                  <c:v>0.32800000000000024</c:v>
                </c:pt>
                <c:pt idx="329">
                  <c:v>0.32900000000000024</c:v>
                </c:pt>
                <c:pt idx="330">
                  <c:v>0.33000000000000024</c:v>
                </c:pt>
                <c:pt idx="331">
                  <c:v>0.33100000000000024</c:v>
                </c:pt>
                <c:pt idx="332">
                  <c:v>0.33200000000000024</c:v>
                </c:pt>
                <c:pt idx="333">
                  <c:v>0.33300000000000024</c:v>
                </c:pt>
                <c:pt idx="334">
                  <c:v>0.33400000000000024</c:v>
                </c:pt>
                <c:pt idx="335">
                  <c:v>0.33500000000000024</c:v>
                </c:pt>
                <c:pt idx="336">
                  <c:v>0.33600000000000024</c:v>
                </c:pt>
                <c:pt idx="337">
                  <c:v>0.33700000000000024</c:v>
                </c:pt>
                <c:pt idx="338">
                  <c:v>0.33800000000000024</c:v>
                </c:pt>
                <c:pt idx="339">
                  <c:v>0.33900000000000025</c:v>
                </c:pt>
                <c:pt idx="340">
                  <c:v>0.34000000000000025</c:v>
                </c:pt>
                <c:pt idx="341">
                  <c:v>0.34100000000000025</c:v>
                </c:pt>
                <c:pt idx="342">
                  <c:v>0.34200000000000025</c:v>
                </c:pt>
                <c:pt idx="343">
                  <c:v>0.34300000000000025</c:v>
                </c:pt>
                <c:pt idx="344">
                  <c:v>0.34400000000000025</c:v>
                </c:pt>
                <c:pt idx="345">
                  <c:v>0.34500000000000025</c:v>
                </c:pt>
                <c:pt idx="346">
                  <c:v>0.34600000000000025</c:v>
                </c:pt>
                <c:pt idx="347">
                  <c:v>0.34700000000000025</c:v>
                </c:pt>
                <c:pt idx="348">
                  <c:v>0.34800000000000025</c:v>
                </c:pt>
                <c:pt idx="349">
                  <c:v>0.34900000000000025</c:v>
                </c:pt>
                <c:pt idx="350">
                  <c:v>0.35000000000000026</c:v>
                </c:pt>
                <c:pt idx="351">
                  <c:v>0.35100000000000026</c:v>
                </c:pt>
                <c:pt idx="352">
                  <c:v>0.35200000000000026</c:v>
                </c:pt>
                <c:pt idx="353">
                  <c:v>0.35300000000000026</c:v>
                </c:pt>
                <c:pt idx="354">
                  <c:v>0.35400000000000026</c:v>
                </c:pt>
                <c:pt idx="355">
                  <c:v>0.35500000000000026</c:v>
                </c:pt>
                <c:pt idx="356">
                  <c:v>0.35600000000000026</c:v>
                </c:pt>
                <c:pt idx="357">
                  <c:v>0.35700000000000026</c:v>
                </c:pt>
                <c:pt idx="358">
                  <c:v>0.35800000000000026</c:v>
                </c:pt>
                <c:pt idx="359">
                  <c:v>0.35900000000000026</c:v>
                </c:pt>
                <c:pt idx="360">
                  <c:v>0.36000000000000026</c:v>
                </c:pt>
                <c:pt idx="361">
                  <c:v>0.36100000000000027</c:v>
                </c:pt>
                <c:pt idx="362">
                  <c:v>0.36200000000000027</c:v>
                </c:pt>
                <c:pt idx="363">
                  <c:v>0.36300000000000027</c:v>
                </c:pt>
                <c:pt idx="364">
                  <c:v>0.36400000000000027</c:v>
                </c:pt>
                <c:pt idx="365">
                  <c:v>0.36500000000000027</c:v>
                </c:pt>
                <c:pt idx="366">
                  <c:v>0.36600000000000027</c:v>
                </c:pt>
                <c:pt idx="367">
                  <c:v>0.36700000000000027</c:v>
                </c:pt>
                <c:pt idx="368">
                  <c:v>0.36800000000000027</c:v>
                </c:pt>
                <c:pt idx="369">
                  <c:v>0.36900000000000027</c:v>
                </c:pt>
                <c:pt idx="370">
                  <c:v>0.37000000000000027</c:v>
                </c:pt>
                <c:pt idx="371">
                  <c:v>0.37100000000000027</c:v>
                </c:pt>
                <c:pt idx="372">
                  <c:v>0.37200000000000027</c:v>
                </c:pt>
                <c:pt idx="373">
                  <c:v>0.37300000000000028</c:v>
                </c:pt>
                <c:pt idx="374">
                  <c:v>0.37400000000000028</c:v>
                </c:pt>
                <c:pt idx="375">
                  <c:v>0.37500000000000028</c:v>
                </c:pt>
                <c:pt idx="376">
                  <c:v>0.37600000000000028</c:v>
                </c:pt>
                <c:pt idx="377">
                  <c:v>0.37700000000000028</c:v>
                </c:pt>
                <c:pt idx="378">
                  <c:v>0.37800000000000028</c:v>
                </c:pt>
                <c:pt idx="379">
                  <c:v>0.37900000000000028</c:v>
                </c:pt>
                <c:pt idx="380">
                  <c:v>0.38000000000000028</c:v>
                </c:pt>
                <c:pt idx="381">
                  <c:v>0.38100000000000028</c:v>
                </c:pt>
                <c:pt idx="382">
                  <c:v>0.38200000000000028</c:v>
                </c:pt>
                <c:pt idx="383">
                  <c:v>0.38300000000000028</c:v>
                </c:pt>
                <c:pt idx="384">
                  <c:v>0.38400000000000029</c:v>
                </c:pt>
                <c:pt idx="385">
                  <c:v>0.38500000000000029</c:v>
                </c:pt>
                <c:pt idx="386">
                  <c:v>0.38600000000000029</c:v>
                </c:pt>
                <c:pt idx="387">
                  <c:v>0.38700000000000029</c:v>
                </c:pt>
                <c:pt idx="388">
                  <c:v>0.38800000000000029</c:v>
                </c:pt>
                <c:pt idx="389">
                  <c:v>0.38900000000000029</c:v>
                </c:pt>
                <c:pt idx="390">
                  <c:v>0.39000000000000029</c:v>
                </c:pt>
                <c:pt idx="391">
                  <c:v>0.39100000000000029</c:v>
                </c:pt>
                <c:pt idx="392">
                  <c:v>0.39200000000000029</c:v>
                </c:pt>
                <c:pt idx="393">
                  <c:v>0.39300000000000029</c:v>
                </c:pt>
                <c:pt idx="394">
                  <c:v>0.39400000000000029</c:v>
                </c:pt>
                <c:pt idx="395">
                  <c:v>0.3950000000000003</c:v>
                </c:pt>
                <c:pt idx="396">
                  <c:v>0.3960000000000003</c:v>
                </c:pt>
                <c:pt idx="397">
                  <c:v>0.3970000000000003</c:v>
                </c:pt>
                <c:pt idx="398">
                  <c:v>0.3980000000000003</c:v>
                </c:pt>
                <c:pt idx="399">
                  <c:v>0.3990000000000003</c:v>
                </c:pt>
                <c:pt idx="400">
                  <c:v>0.4000000000000003</c:v>
                </c:pt>
                <c:pt idx="401">
                  <c:v>0.4010000000000003</c:v>
                </c:pt>
                <c:pt idx="402">
                  <c:v>0.4020000000000003</c:v>
                </c:pt>
                <c:pt idx="403">
                  <c:v>0.4030000000000003</c:v>
                </c:pt>
                <c:pt idx="404">
                  <c:v>0.4040000000000003</c:v>
                </c:pt>
                <c:pt idx="405">
                  <c:v>0.4050000000000003</c:v>
                </c:pt>
                <c:pt idx="406">
                  <c:v>0.40600000000000031</c:v>
                </c:pt>
                <c:pt idx="407">
                  <c:v>0.40700000000000031</c:v>
                </c:pt>
                <c:pt idx="408">
                  <c:v>0.40800000000000031</c:v>
                </c:pt>
                <c:pt idx="409">
                  <c:v>0.40900000000000031</c:v>
                </c:pt>
                <c:pt idx="410">
                  <c:v>0.41000000000000031</c:v>
                </c:pt>
                <c:pt idx="411">
                  <c:v>0.41100000000000031</c:v>
                </c:pt>
                <c:pt idx="412">
                  <c:v>0.41200000000000031</c:v>
                </c:pt>
                <c:pt idx="413">
                  <c:v>0.41300000000000031</c:v>
                </c:pt>
                <c:pt idx="414">
                  <c:v>0.41400000000000031</c:v>
                </c:pt>
                <c:pt idx="415">
                  <c:v>0.41500000000000031</c:v>
                </c:pt>
                <c:pt idx="416">
                  <c:v>0.41600000000000031</c:v>
                </c:pt>
                <c:pt idx="417">
                  <c:v>0.41700000000000031</c:v>
                </c:pt>
                <c:pt idx="418">
                  <c:v>0.41800000000000032</c:v>
                </c:pt>
                <c:pt idx="419">
                  <c:v>0.41900000000000032</c:v>
                </c:pt>
                <c:pt idx="420">
                  <c:v>0.42000000000000032</c:v>
                </c:pt>
                <c:pt idx="421">
                  <c:v>0.42100000000000032</c:v>
                </c:pt>
                <c:pt idx="422">
                  <c:v>0.42200000000000032</c:v>
                </c:pt>
                <c:pt idx="423">
                  <c:v>0.42300000000000032</c:v>
                </c:pt>
                <c:pt idx="424">
                  <c:v>0.42400000000000032</c:v>
                </c:pt>
                <c:pt idx="425">
                  <c:v>0.42500000000000032</c:v>
                </c:pt>
                <c:pt idx="426">
                  <c:v>0.42600000000000032</c:v>
                </c:pt>
                <c:pt idx="427">
                  <c:v>0.42700000000000032</c:v>
                </c:pt>
                <c:pt idx="428">
                  <c:v>0.42800000000000032</c:v>
                </c:pt>
                <c:pt idx="429">
                  <c:v>0.42900000000000033</c:v>
                </c:pt>
                <c:pt idx="430">
                  <c:v>0.43000000000000033</c:v>
                </c:pt>
                <c:pt idx="431">
                  <c:v>0.43100000000000033</c:v>
                </c:pt>
                <c:pt idx="432">
                  <c:v>0.43200000000000033</c:v>
                </c:pt>
                <c:pt idx="433">
                  <c:v>0.43300000000000033</c:v>
                </c:pt>
                <c:pt idx="434">
                  <c:v>0.43400000000000033</c:v>
                </c:pt>
                <c:pt idx="435">
                  <c:v>0.43500000000000033</c:v>
                </c:pt>
                <c:pt idx="436">
                  <c:v>0.43600000000000033</c:v>
                </c:pt>
                <c:pt idx="437">
                  <c:v>0.43700000000000033</c:v>
                </c:pt>
                <c:pt idx="438">
                  <c:v>0.43800000000000033</c:v>
                </c:pt>
                <c:pt idx="439">
                  <c:v>0.43900000000000033</c:v>
                </c:pt>
                <c:pt idx="440">
                  <c:v>0.44000000000000034</c:v>
                </c:pt>
                <c:pt idx="441">
                  <c:v>0.44100000000000034</c:v>
                </c:pt>
                <c:pt idx="442">
                  <c:v>0.44200000000000034</c:v>
                </c:pt>
                <c:pt idx="443">
                  <c:v>0.44300000000000034</c:v>
                </c:pt>
                <c:pt idx="444">
                  <c:v>0.44400000000000034</c:v>
                </c:pt>
                <c:pt idx="445">
                  <c:v>0.44500000000000034</c:v>
                </c:pt>
                <c:pt idx="446">
                  <c:v>0.44600000000000034</c:v>
                </c:pt>
                <c:pt idx="447">
                  <c:v>0.44700000000000034</c:v>
                </c:pt>
                <c:pt idx="448">
                  <c:v>0.44800000000000034</c:v>
                </c:pt>
                <c:pt idx="449">
                  <c:v>0.44900000000000034</c:v>
                </c:pt>
                <c:pt idx="450">
                  <c:v>0.45000000000000034</c:v>
                </c:pt>
                <c:pt idx="451">
                  <c:v>0.45100000000000035</c:v>
                </c:pt>
                <c:pt idx="452">
                  <c:v>0.45200000000000035</c:v>
                </c:pt>
                <c:pt idx="453">
                  <c:v>0.45300000000000035</c:v>
                </c:pt>
                <c:pt idx="454">
                  <c:v>0.45400000000000035</c:v>
                </c:pt>
                <c:pt idx="455">
                  <c:v>0.45500000000000035</c:v>
                </c:pt>
                <c:pt idx="456">
                  <c:v>0.45600000000000035</c:v>
                </c:pt>
                <c:pt idx="457">
                  <c:v>0.45700000000000035</c:v>
                </c:pt>
                <c:pt idx="458">
                  <c:v>0.45800000000000035</c:v>
                </c:pt>
                <c:pt idx="459">
                  <c:v>0.45900000000000035</c:v>
                </c:pt>
                <c:pt idx="460">
                  <c:v>0.46000000000000035</c:v>
                </c:pt>
                <c:pt idx="461">
                  <c:v>0.46100000000000035</c:v>
                </c:pt>
                <c:pt idx="462">
                  <c:v>0.46200000000000035</c:v>
                </c:pt>
                <c:pt idx="463">
                  <c:v>0.46300000000000036</c:v>
                </c:pt>
                <c:pt idx="464">
                  <c:v>0.46400000000000036</c:v>
                </c:pt>
                <c:pt idx="465">
                  <c:v>0.46500000000000036</c:v>
                </c:pt>
                <c:pt idx="466">
                  <c:v>0.46600000000000036</c:v>
                </c:pt>
                <c:pt idx="467">
                  <c:v>0.46700000000000036</c:v>
                </c:pt>
                <c:pt idx="468">
                  <c:v>0.46800000000000036</c:v>
                </c:pt>
                <c:pt idx="469">
                  <c:v>0.46900000000000036</c:v>
                </c:pt>
                <c:pt idx="470">
                  <c:v>0.47000000000000036</c:v>
                </c:pt>
                <c:pt idx="471">
                  <c:v>0.47100000000000036</c:v>
                </c:pt>
                <c:pt idx="472">
                  <c:v>0.47200000000000036</c:v>
                </c:pt>
                <c:pt idx="473">
                  <c:v>0.47300000000000036</c:v>
                </c:pt>
                <c:pt idx="474">
                  <c:v>0.47400000000000037</c:v>
                </c:pt>
                <c:pt idx="475">
                  <c:v>0.47500000000000037</c:v>
                </c:pt>
                <c:pt idx="476">
                  <c:v>0.47600000000000037</c:v>
                </c:pt>
                <c:pt idx="477">
                  <c:v>0.47700000000000037</c:v>
                </c:pt>
                <c:pt idx="478">
                  <c:v>0.47800000000000037</c:v>
                </c:pt>
                <c:pt idx="479">
                  <c:v>0.47900000000000037</c:v>
                </c:pt>
                <c:pt idx="480">
                  <c:v>0.48000000000000037</c:v>
                </c:pt>
                <c:pt idx="481">
                  <c:v>0.48100000000000037</c:v>
                </c:pt>
                <c:pt idx="482">
                  <c:v>0.48200000000000037</c:v>
                </c:pt>
                <c:pt idx="483">
                  <c:v>0.48300000000000037</c:v>
                </c:pt>
                <c:pt idx="484">
                  <c:v>0.48400000000000037</c:v>
                </c:pt>
                <c:pt idx="485">
                  <c:v>0.48500000000000038</c:v>
                </c:pt>
                <c:pt idx="486">
                  <c:v>0.48600000000000038</c:v>
                </c:pt>
                <c:pt idx="487">
                  <c:v>0.48700000000000038</c:v>
                </c:pt>
                <c:pt idx="488">
                  <c:v>0.48800000000000038</c:v>
                </c:pt>
                <c:pt idx="489">
                  <c:v>0.48900000000000038</c:v>
                </c:pt>
                <c:pt idx="490">
                  <c:v>0.49000000000000038</c:v>
                </c:pt>
                <c:pt idx="491">
                  <c:v>0.49100000000000038</c:v>
                </c:pt>
                <c:pt idx="492">
                  <c:v>0.49200000000000038</c:v>
                </c:pt>
                <c:pt idx="493">
                  <c:v>0.49300000000000038</c:v>
                </c:pt>
                <c:pt idx="494">
                  <c:v>0.49400000000000038</c:v>
                </c:pt>
                <c:pt idx="495">
                  <c:v>0.49500000000000038</c:v>
                </c:pt>
                <c:pt idx="496">
                  <c:v>0.49600000000000039</c:v>
                </c:pt>
                <c:pt idx="497">
                  <c:v>0.49700000000000039</c:v>
                </c:pt>
                <c:pt idx="498">
                  <c:v>0.49800000000000039</c:v>
                </c:pt>
                <c:pt idx="499">
                  <c:v>0.49900000000000039</c:v>
                </c:pt>
                <c:pt idx="500">
                  <c:v>0.50000000000000033</c:v>
                </c:pt>
                <c:pt idx="501">
                  <c:v>0.50100000000000033</c:v>
                </c:pt>
                <c:pt idx="502">
                  <c:v>0.50200000000000033</c:v>
                </c:pt>
                <c:pt idx="503">
                  <c:v>0.50300000000000034</c:v>
                </c:pt>
                <c:pt idx="504">
                  <c:v>0.50400000000000034</c:v>
                </c:pt>
                <c:pt idx="505">
                  <c:v>0.50500000000000034</c:v>
                </c:pt>
                <c:pt idx="506">
                  <c:v>0.50600000000000034</c:v>
                </c:pt>
                <c:pt idx="507">
                  <c:v>0.50700000000000034</c:v>
                </c:pt>
                <c:pt idx="508">
                  <c:v>0.50800000000000034</c:v>
                </c:pt>
                <c:pt idx="509">
                  <c:v>0.50900000000000034</c:v>
                </c:pt>
                <c:pt idx="510">
                  <c:v>0.51000000000000034</c:v>
                </c:pt>
                <c:pt idx="511">
                  <c:v>0.51100000000000034</c:v>
                </c:pt>
                <c:pt idx="512">
                  <c:v>0.51200000000000034</c:v>
                </c:pt>
                <c:pt idx="513">
                  <c:v>0.51300000000000034</c:v>
                </c:pt>
                <c:pt idx="514">
                  <c:v>0.51400000000000035</c:v>
                </c:pt>
                <c:pt idx="515">
                  <c:v>0.51500000000000035</c:v>
                </c:pt>
                <c:pt idx="516">
                  <c:v>0.51600000000000035</c:v>
                </c:pt>
                <c:pt idx="517">
                  <c:v>0.51700000000000035</c:v>
                </c:pt>
                <c:pt idx="518">
                  <c:v>0.51800000000000035</c:v>
                </c:pt>
                <c:pt idx="519">
                  <c:v>0.51900000000000035</c:v>
                </c:pt>
                <c:pt idx="520">
                  <c:v>0.52000000000000035</c:v>
                </c:pt>
                <c:pt idx="521">
                  <c:v>0.52100000000000035</c:v>
                </c:pt>
                <c:pt idx="522">
                  <c:v>0.52200000000000035</c:v>
                </c:pt>
                <c:pt idx="523">
                  <c:v>0.52300000000000035</c:v>
                </c:pt>
                <c:pt idx="524">
                  <c:v>0.52400000000000035</c:v>
                </c:pt>
                <c:pt idx="525">
                  <c:v>0.52500000000000036</c:v>
                </c:pt>
                <c:pt idx="526">
                  <c:v>0.52600000000000036</c:v>
                </c:pt>
                <c:pt idx="527">
                  <c:v>0.52700000000000036</c:v>
                </c:pt>
                <c:pt idx="528">
                  <c:v>0.52800000000000036</c:v>
                </c:pt>
                <c:pt idx="529">
                  <c:v>0.52900000000000036</c:v>
                </c:pt>
                <c:pt idx="530">
                  <c:v>0.53000000000000036</c:v>
                </c:pt>
                <c:pt idx="531">
                  <c:v>0.53100000000000036</c:v>
                </c:pt>
                <c:pt idx="532">
                  <c:v>0.53200000000000036</c:v>
                </c:pt>
                <c:pt idx="533">
                  <c:v>0.53300000000000036</c:v>
                </c:pt>
                <c:pt idx="534">
                  <c:v>0.53400000000000036</c:v>
                </c:pt>
                <c:pt idx="535">
                  <c:v>0.53500000000000036</c:v>
                </c:pt>
                <c:pt idx="536">
                  <c:v>0.53600000000000037</c:v>
                </c:pt>
                <c:pt idx="537">
                  <c:v>0.53700000000000037</c:v>
                </c:pt>
                <c:pt idx="538">
                  <c:v>0.53800000000000037</c:v>
                </c:pt>
                <c:pt idx="539">
                  <c:v>0.53900000000000037</c:v>
                </c:pt>
                <c:pt idx="540">
                  <c:v>0.54000000000000037</c:v>
                </c:pt>
                <c:pt idx="541">
                  <c:v>0.54100000000000037</c:v>
                </c:pt>
                <c:pt idx="542">
                  <c:v>0.54200000000000037</c:v>
                </c:pt>
                <c:pt idx="543">
                  <c:v>0.54300000000000037</c:v>
                </c:pt>
                <c:pt idx="544">
                  <c:v>0.54400000000000037</c:v>
                </c:pt>
                <c:pt idx="545">
                  <c:v>0.54500000000000037</c:v>
                </c:pt>
                <c:pt idx="546">
                  <c:v>0.54600000000000037</c:v>
                </c:pt>
                <c:pt idx="547">
                  <c:v>0.54700000000000037</c:v>
                </c:pt>
                <c:pt idx="548">
                  <c:v>0.54800000000000038</c:v>
                </c:pt>
                <c:pt idx="549">
                  <c:v>0.54900000000000038</c:v>
                </c:pt>
                <c:pt idx="550">
                  <c:v>0.55000000000000038</c:v>
                </c:pt>
                <c:pt idx="551">
                  <c:v>0.55100000000000038</c:v>
                </c:pt>
                <c:pt idx="552">
                  <c:v>0.55200000000000038</c:v>
                </c:pt>
                <c:pt idx="553">
                  <c:v>0.55300000000000038</c:v>
                </c:pt>
                <c:pt idx="554">
                  <c:v>0.55400000000000038</c:v>
                </c:pt>
                <c:pt idx="555">
                  <c:v>0.55500000000000038</c:v>
                </c:pt>
                <c:pt idx="556">
                  <c:v>0.55600000000000038</c:v>
                </c:pt>
                <c:pt idx="557">
                  <c:v>0.55700000000000038</c:v>
                </c:pt>
                <c:pt idx="558">
                  <c:v>0.55800000000000038</c:v>
                </c:pt>
                <c:pt idx="559">
                  <c:v>0.55900000000000039</c:v>
                </c:pt>
                <c:pt idx="560">
                  <c:v>0.56000000000000039</c:v>
                </c:pt>
                <c:pt idx="561">
                  <c:v>0.56100000000000039</c:v>
                </c:pt>
                <c:pt idx="562">
                  <c:v>0.56200000000000039</c:v>
                </c:pt>
                <c:pt idx="563">
                  <c:v>0.56300000000000039</c:v>
                </c:pt>
                <c:pt idx="564">
                  <c:v>0.56400000000000039</c:v>
                </c:pt>
                <c:pt idx="565">
                  <c:v>0.56500000000000039</c:v>
                </c:pt>
                <c:pt idx="566">
                  <c:v>0.56600000000000039</c:v>
                </c:pt>
                <c:pt idx="567">
                  <c:v>0.56700000000000039</c:v>
                </c:pt>
                <c:pt idx="568">
                  <c:v>0.56800000000000039</c:v>
                </c:pt>
                <c:pt idx="569">
                  <c:v>0.56900000000000039</c:v>
                </c:pt>
                <c:pt idx="570">
                  <c:v>0.5700000000000004</c:v>
                </c:pt>
                <c:pt idx="571">
                  <c:v>0.5710000000000004</c:v>
                </c:pt>
                <c:pt idx="572">
                  <c:v>0.5720000000000004</c:v>
                </c:pt>
                <c:pt idx="573">
                  <c:v>0.5730000000000004</c:v>
                </c:pt>
                <c:pt idx="574">
                  <c:v>0.5740000000000004</c:v>
                </c:pt>
                <c:pt idx="575">
                  <c:v>0.5750000000000004</c:v>
                </c:pt>
                <c:pt idx="576">
                  <c:v>0.5760000000000004</c:v>
                </c:pt>
                <c:pt idx="577">
                  <c:v>0.5770000000000004</c:v>
                </c:pt>
                <c:pt idx="578">
                  <c:v>0.5780000000000004</c:v>
                </c:pt>
                <c:pt idx="579">
                  <c:v>0.5790000000000004</c:v>
                </c:pt>
                <c:pt idx="580">
                  <c:v>0.5800000000000004</c:v>
                </c:pt>
                <c:pt idx="581">
                  <c:v>0.58100000000000041</c:v>
                </c:pt>
                <c:pt idx="582">
                  <c:v>0.58200000000000041</c:v>
                </c:pt>
                <c:pt idx="583">
                  <c:v>0.58300000000000041</c:v>
                </c:pt>
                <c:pt idx="584">
                  <c:v>0.58400000000000041</c:v>
                </c:pt>
                <c:pt idx="585">
                  <c:v>0.58500000000000041</c:v>
                </c:pt>
                <c:pt idx="586">
                  <c:v>0.58600000000000041</c:v>
                </c:pt>
                <c:pt idx="587">
                  <c:v>0.58700000000000041</c:v>
                </c:pt>
                <c:pt idx="588">
                  <c:v>0.58800000000000041</c:v>
                </c:pt>
                <c:pt idx="589">
                  <c:v>0.58900000000000041</c:v>
                </c:pt>
                <c:pt idx="590">
                  <c:v>0.59000000000000041</c:v>
                </c:pt>
                <c:pt idx="591">
                  <c:v>0.59100000000000041</c:v>
                </c:pt>
                <c:pt idx="592">
                  <c:v>0.59200000000000041</c:v>
                </c:pt>
                <c:pt idx="593">
                  <c:v>0.59300000000000042</c:v>
                </c:pt>
                <c:pt idx="594">
                  <c:v>0.59400000000000042</c:v>
                </c:pt>
                <c:pt idx="595">
                  <c:v>0.59500000000000042</c:v>
                </c:pt>
                <c:pt idx="596">
                  <c:v>0.59600000000000042</c:v>
                </c:pt>
                <c:pt idx="597">
                  <c:v>0.59700000000000042</c:v>
                </c:pt>
                <c:pt idx="598">
                  <c:v>0.59800000000000042</c:v>
                </c:pt>
                <c:pt idx="599">
                  <c:v>0.59900000000000042</c:v>
                </c:pt>
                <c:pt idx="600">
                  <c:v>0.60000000000000042</c:v>
                </c:pt>
                <c:pt idx="601">
                  <c:v>0.60100000000000042</c:v>
                </c:pt>
                <c:pt idx="602">
                  <c:v>0.60200000000000042</c:v>
                </c:pt>
                <c:pt idx="603">
                  <c:v>0.60300000000000042</c:v>
                </c:pt>
                <c:pt idx="604">
                  <c:v>0.60400000000000043</c:v>
                </c:pt>
                <c:pt idx="605">
                  <c:v>0.60500000000000043</c:v>
                </c:pt>
                <c:pt idx="606">
                  <c:v>0.60600000000000043</c:v>
                </c:pt>
                <c:pt idx="607">
                  <c:v>0.60700000000000043</c:v>
                </c:pt>
                <c:pt idx="608">
                  <c:v>0.60800000000000043</c:v>
                </c:pt>
                <c:pt idx="609">
                  <c:v>0.60900000000000043</c:v>
                </c:pt>
                <c:pt idx="610">
                  <c:v>0.61000000000000043</c:v>
                </c:pt>
                <c:pt idx="611">
                  <c:v>0.61100000000000043</c:v>
                </c:pt>
                <c:pt idx="612">
                  <c:v>0.61200000000000043</c:v>
                </c:pt>
                <c:pt idx="613">
                  <c:v>0.61300000000000043</c:v>
                </c:pt>
                <c:pt idx="614">
                  <c:v>0.61400000000000043</c:v>
                </c:pt>
                <c:pt idx="615">
                  <c:v>0.61500000000000044</c:v>
                </c:pt>
                <c:pt idx="616">
                  <c:v>0.61600000000000044</c:v>
                </c:pt>
                <c:pt idx="617">
                  <c:v>0.61700000000000044</c:v>
                </c:pt>
                <c:pt idx="618">
                  <c:v>0.61800000000000044</c:v>
                </c:pt>
                <c:pt idx="619">
                  <c:v>0.61900000000000044</c:v>
                </c:pt>
                <c:pt idx="620">
                  <c:v>0.62000000000000044</c:v>
                </c:pt>
                <c:pt idx="621">
                  <c:v>0.62100000000000044</c:v>
                </c:pt>
                <c:pt idx="622">
                  <c:v>0.62200000000000044</c:v>
                </c:pt>
                <c:pt idx="623">
                  <c:v>0.62300000000000044</c:v>
                </c:pt>
                <c:pt idx="624">
                  <c:v>0.62400000000000044</c:v>
                </c:pt>
                <c:pt idx="625">
                  <c:v>0.62500000000000044</c:v>
                </c:pt>
                <c:pt idx="626">
                  <c:v>0.62600000000000044</c:v>
                </c:pt>
                <c:pt idx="627">
                  <c:v>0.62700000000000045</c:v>
                </c:pt>
                <c:pt idx="628">
                  <c:v>0.62800000000000045</c:v>
                </c:pt>
                <c:pt idx="629">
                  <c:v>0.62900000000000045</c:v>
                </c:pt>
                <c:pt idx="630">
                  <c:v>0.63000000000000045</c:v>
                </c:pt>
                <c:pt idx="631">
                  <c:v>0.63100000000000045</c:v>
                </c:pt>
                <c:pt idx="632">
                  <c:v>0.63200000000000045</c:v>
                </c:pt>
                <c:pt idx="633">
                  <c:v>0.63300000000000045</c:v>
                </c:pt>
                <c:pt idx="634">
                  <c:v>0.63400000000000045</c:v>
                </c:pt>
                <c:pt idx="635">
                  <c:v>0.63500000000000045</c:v>
                </c:pt>
                <c:pt idx="636">
                  <c:v>0.63600000000000045</c:v>
                </c:pt>
                <c:pt idx="637">
                  <c:v>0.63700000000000045</c:v>
                </c:pt>
                <c:pt idx="638">
                  <c:v>0.63800000000000046</c:v>
                </c:pt>
                <c:pt idx="639">
                  <c:v>0.63900000000000046</c:v>
                </c:pt>
                <c:pt idx="640">
                  <c:v>0.64000000000000046</c:v>
                </c:pt>
                <c:pt idx="641">
                  <c:v>0.64100000000000046</c:v>
                </c:pt>
                <c:pt idx="642">
                  <c:v>0.64200000000000046</c:v>
                </c:pt>
                <c:pt idx="643">
                  <c:v>0.64300000000000046</c:v>
                </c:pt>
                <c:pt idx="644">
                  <c:v>0.64400000000000046</c:v>
                </c:pt>
                <c:pt idx="645">
                  <c:v>0.64500000000000046</c:v>
                </c:pt>
                <c:pt idx="646">
                  <c:v>0.64600000000000046</c:v>
                </c:pt>
                <c:pt idx="647">
                  <c:v>0.64700000000000046</c:v>
                </c:pt>
                <c:pt idx="648">
                  <c:v>0.64800000000000046</c:v>
                </c:pt>
                <c:pt idx="649">
                  <c:v>0.64900000000000047</c:v>
                </c:pt>
                <c:pt idx="650">
                  <c:v>0.65000000000000047</c:v>
                </c:pt>
                <c:pt idx="651">
                  <c:v>0.65100000000000047</c:v>
                </c:pt>
                <c:pt idx="652">
                  <c:v>0.65200000000000047</c:v>
                </c:pt>
                <c:pt idx="653">
                  <c:v>0.65300000000000047</c:v>
                </c:pt>
                <c:pt idx="654">
                  <c:v>0.65400000000000047</c:v>
                </c:pt>
                <c:pt idx="655">
                  <c:v>0.65500000000000047</c:v>
                </c:pt>
                <c:pt idx="656">
                  <c:v>0.65600000000000047</c:v>
                </c:pt>
                <c:pt idx="657">
                  <c:v>0.65700000000000047</c:v>
                </c:pt>
                <c:pt idx="658">
                  <c:v>0.65800000000000047</c:v>
                </c:pt>
                <c:pt idx="659">
                  <c:v>0.65900000000000047</c:v>
                </c:pt>
                <c:pt idx="660">
                  <c:v>0.66000000000000048</c:v>
                </c:pt>
                <c:pt idx="661">
                  <c:v>0.66100000000000048</c:v>
                </c:pt>
                <c:pt idx="662">
                  <c:v>0.66200000000000048</c:v>
                </c:pt>
                <c:pt idx="663">
                  <c:v>0.66300000000000048</c:v>
                </c:pt>
                <c:pt idx="664">
                  <c:v>0.66400000000000048</c:v>
                </c:pt>
                <c:pt idx="665">
                  <c:v>0.66500000000000048</c:v>
                </c:pt>
                <c:pt idx="666">
                  <c:v>0.66600000000000048</c:v>
                </c:pt>
                <c:pt idx="667">
                  <c:v>0.66700000000000048</c:v>
                </c:pt>
                <c:pt idx="668">
                  <c:v>0.66800000000000048</c:v>
                </c:pt>
                <c:pt idx="669">
                  <c:v>0.66900000000000048</c:v>
                </c:pt>
                <c:pt idx="670">
                  <c:v>0.67000000000000048</c:v>
                </c:pt>
                <c:pt idx="671">
                  <c:v>0.67100000000000048</c:v>
                </c:pt>
                <c:pt idx="672">
                  <c:v>0.67200000000000049</c:v>
                </c:pt>
                <c:pt idx="673">
                  <c:v>0.67300000000000049</c:v>
                </c:pt>
                <c:pt idx="674">
                  <c:v>0.67400000000000049</c:v>
                </c:pt>
                <c:pt idx="675">
                  <c:v>0.67500000000000049</c:v>
                </c:pt>
                <c:pt idx="676">
                  <c:v>0.67600000000000049</c:v>
                </c:pt>
                <c:pt idx="677">
                  <c:v>0.67700000000000049</c:v>
                </c:pt>
                <c:pt idx="678">
                  <c:v>0.67800000000000049</c:v>
                </c:pt>
                <c:pt idx="679">
                  <c:v>0.67900000000000049</c:v>
                </c:pt>
                <c:pt idx="680">
                  <c:v>0.68000000000000049</c:v>
                </c:pt>
                <c:pt idx="681">
                  <c:v>0.68100000000000049</c:v>
                </c:pt>
                <c:pt idx="682">
                  <c:v>0.68200000000000049</c:v>
                </c:pt>
                <c:pt idx="683">
                  <c:v>0.6830000000000005</c:v>
                </c:pt>
                <c:pt idx="684">
                  <c:v>0.6840000000000005</c:v>
                </c:pt>
                <c:pt idx="685">
                  <c:v>0.6850000000000005</c:v>
                </c:pt>
                <c:pt idx="686">
                  <c:v>0.6860000000000005</c:v>
                </c:pt>
                <c:pt idx="687">
                  <c:v>0.6870000000000005</c:v>
                </c:pt>
                <c:pt idx="688">
                  <c:v>0.6880000000000005</c:v>
                </c:pt>
                <c:pt idx="689">
                  <c:v>0.6890000000000005</c:v>
                </c:pt>
                <c:pt idx="690">
                  <c:v>0.6900000000000005</c:v>
                </c:pt>
                <c:pt idx="691">
                  <c:v>0.6910000000000005</c:v>
                </c:pt>
                <c:pt idx="692">
                  <c:v>0.6920000000000005</c:v>
                </c:pt>
                <c:pt idx="693">
                  <c:v>0.6930000000000005</c:v>
                </c:pt>
                <c:pt idx="694">
                  <c:v>0.69400000000000051</c:v>
                </c:pt>
                <c:pt idx="695">
                  <c:v>0.69500000000000051</c:v>
                </c:pt>
                <c:pt idx="696">
                  <c:v>0.69600000000000051</c:v>
                </c:pt>
                <c:pt idx="697">
                  <c:v>0.69700000000000051</c:v>
                </c:pt>
                <c:pt idx="698">
                  <c:v>0.69800000000000051</c:v>
                </c:pt>
                <c:pt idx="699">
                  <c:v>0.69900000000000051</c:v>
                </c:pt>
                <c:pt idx="700">
                  <c:v>0.70000000000000051</c:v>
                </c:pt>
                <c:pt idx="701">
                  <c:v>0.70100000000000051</c:v>
                </c:pt>
                <c:pt idx="702">
                  <c:v>0.70200000000000051</c:v>
                </c:pt>
                <c:pt idx="703">
                  <c:v>0.70300000000000051</c:v>
                </c:pt>
                <c:pt idx="704">
                  <c:v>0.70400000000000051</c:v>
                </c:pt>
                <c:pt idx="705">
                  <c:v>0.70500000000000052</c:v>
                </c:pt>
                <c:pt idx="706">
                  <c:v>0.70600000000000052</c:v>
                </c:pt>
                <c:pt idx="707">
                  <c:v>0.70700000000000052</c:v>
                </c:pt>
                <c:pt idx="708">
                  <c:v>0.70800000000000052</c:v>
                </c:pt>
                <c:pt idx="709">
                  <c:v>0.70900000000000052</c:v>
                </c:pt>
                <c:pt idx="710">
                  <c:v>0.71000000000000052</c:v>
                </c:pt>
                <c:pt idx="711">
                  <c:v>0.71100000000000052</c:v>
                </c:pt>
                <c:pt idx="712">
                  <c:v>0.71200000000000052</c:v>
                </c:pt>
                <c:pt idx="713">
                  <c:v>0.71300000000000052</c:v>
                </c:pt>
                <c:pt idx="714">
                  <c:v>0.71400000000000052</c:v>
                </c:pt>
                <c:pt idx="715">
                  <c:v>0.71500000000000052</c:v>
                </c:pt>
                <c:pt idx="716">
                  <c:v>0.71600000000000052</c:v>
                </c:pt>
                <c:pt idx="717">
                  <c:v>0.71700000000000053</c:v>
                </c:pt>
                <c:pt idx="718">
                  <c:v>0.71800000000000053</c:v>
                </c:pt>
                <c:pt idx="719">
                  <c:v>0.71900000000000053</c:v>
                </c:pt>
                <c:pt idx="720">
                  <c:v>0.72000000000000053</c:v>
                </c:pt>
                <c:pt idx="721">
                  <c:v>0.72100000000000053</c:v>
                </c:pt>
                <c:pt idx="722">
                  <c:v>0.72200000000000053</c:v>
                </c:pt>
                <c:pt idx="723">
                  <c:v>0.72300000000000053</c:v>
                </c:pt>
                <c:pt idx="724">
                  <c:v>0.72400000000000053</c:v>
                </c:pt>
                <c:pt idx="725">
                  <c:v>0.72500000000000053</c:v>
                </c:pt>
                <c:pt idx="726">
                  <c:v>0.72600000000000053</c:v>
                </c:pt>
                <c:pt idx="727">
                  <c:v>0.72700000000000053</c:v>
                </c:pt>
                <c:pt idx="728">
                  <c:v>0.72800000000000054</c:v>
                </c:pt>
                <c:pt idx="729">
                  <c:v>0.72900000000000054</c:v>
                </c:pt>
                <c:pt idx="730">
                  <c:v>0.73000000000000054</c:v>
                </c:pt>
                <c:pt idx="731">
                  <c:v>0.73100000000000054</c:v>
                </c:pt>
                <c:pt idx="732">
                  <c:v>0.73200000000000054</c:v>
                </c:pt>
                <c:pt idx="733">
                  <c:v>0.73300000000000054</c:v>
                </c:pt>
                <c:pt idx="734">
                  <c:v>0.73400000000000054</c:v>
                </c:pt>
                <c:pt idx="735">
                  <c:v>0.73500000000000054</c:v>
                </c:pt>
                <c:pt idx="736">
                  <c:v>0.73600000000000054</c:v>
                </c:pt>
                <c:pt idx="737">
                  <c:v>0.73700000000000054</c:v>
                </c:pt>
                <c:pt idx="738">
                  <c:v>0.73800000000000054</c:v>
                </c:pt>
                <c:pt idx="739">
                  <c:v>0.73900000000000055</c:v>
                </c:pt>
                <c:pt idx="740">
                  <c:v>0.74000000000000055</c:v>
                </c:pt>
                <c:pt idx="741">
                  <c:v>0.74100000000000055</c:v>
                </c:pt>
                <c:pt idx="742">
                  <c:v>0.74200000000000055</c:v>
                </c:pt>
                <c:pt idx="743">
                  <c:v>0.74300000000000055</c:v>
                </c:pt>
                <c:pt idx="744">
                  <c:v>0.74400000000000055</c:v>
                </c:pt>
                <c:pt idx="745">
                  <c:v>0.74500000000000055</c:v>
                </c:pt>
                <c:pt idx="746">
                  <c:v>0.74600000000000055</c:v>
                </c:pt>
                <c:pt idx="747">
                  <c:v>0.74700000000000055</c:v>
                </c:pt>
                <c:pt idx="748">
                  <c:v>0.74800000000000055</c:v>
                </c:pt>
                <c:pt idx="749">
                  <c:v>0.74900000000000055</c:v>
                </c:pt>
                <c:pt idx="750">
                  <c:v>0.75000000000000056</c:v>
                </c:pt>
                <c:pt idx="751">
                  <c:v>0.75100000000000056</c:v>
                </c:pt>
                <c:pt idx="752">
                  <c:v>0.75200000000000056</c:v>
                </c:pt>
                <c:pt idx="753">
                  <c:v>0.75300000000000056</c:v>
                </c:pt>
                <c:pt idx="754">
                  <c:v>0.75400000000000056</c:v>
                </c:pt>
                <c:pt idx="755">
                  <c:v>0.75500000000000056</c:v>
                </c:pt>
                <c:pt idx="756">
                  <c:v>0.75600000000000056</c:v>
                </c:pt>
                <c:pt idx="757">
                  <c:v>0.75700000000000056</c:v>
                </c:pt>
                <c:pt idx="758">
                  <c:v>0.75800000000000056</c:v>
                </c:pt>
                <c:pt idx="759">
                  <c:v>0.75900000000000056</c:v>
                </c:pt>
                <c:pt idx="760">
                  <c:v>0.76000000000000056</c:v>
                </c:pt>
                <c:pt idx="761">
                  <c:v>0.76100000000000056</c:v>
                </c:pt>
                <c:pt idx="762">
                  <c:v>0.76200000000000057</c:v>
                </c:pt>
                <c:pt idx="763">
                  <c:v>0.76300000000000057</c:v>
                </c:pt>
                <c:pt idx="764">
                  <c:v>0.76400000000000057</c:v>
                </c:pt>
                <c:pt idx="765">
                  <c:v>0.76500000000000057</c:v>
                </c:pt>
                <c:pt idx="766">
                  <c:v>0.76600000000000057</c:v>
                </c:pt>
                <c:pt idx="767">
                  <c:v>0.76700000000000057</c:v>
                </c:pt>
                <c:pt idx="768">
                  <c:v>0.76800000000000057</c:v>
                </c:pt>
                <c:pt idx="769">
                  <c:v>0.76900000000000057</c:v>
                </c:pt>
                <c:pt idx="770">
                  <c:v>0.77000000000000057</c:v>
                </c:pt>
                <c:pt idx="771">
                  <c:v>0.77100000000000057</c:v>
                </c:pt>
                <c:pt idx="772">
                  <c:v>0.77200000000000057</c:v>
                </c:pt>
                <c:pt idx="773">
                  <c:v>0.77300000000000058</c:v>
                </c:pt>
                <c:pt idx="774">
                  <c:v>0.77400000000000058</c:v>
                </c:pt>
                <c:pt idx="775">
                  <c:v>0.77500000000000058</c:v>
                </c:pt>
                <c:pt idx="776">
                  <c:v>0.77600000000000058</c:v>
                </c:pt>
                <c:pt idx="777">
                  <c:v>0.77700000000000058</c:v>
                </c:pt>
                <c:pt idx="778">
                  <c:v>0.77800000000000058</c:v>
                </c:pt>
                <c:pt idx="779">
                  <c:v>0.77900000000000058</c:v>
                </c:pt>
                <c:pt idx="780">
                  <c:v>0.78000000000000058</c:v>
                </c:pt>
                <c:pt idx="781">
                  <c:v>0.78100000000000058</c:v>
                </c:pt>
                <c:pt idx="782">
                  <c:v>0.78200000000000058</c:v>
                </c:pt>
                <c:pt idx="783">
                  <c:v>0.78300000000000058</c:v>
                </c:pt>
                <c:pt idx="784">
                  <c:v>0.78400000000000059</c:v>
                </c:pt>
                <c:pt idx="785">
                  <c:v>0.78500000000000059</c:v>
                </c:pt>
                <c:pt idx="786">
                  <c:v>0.78600000000000059</c:v>
                </c:pt>
                <c:pt idx="787">
                  <c:v>0.78700000000000059</c:v>
                </c:pt>
                <c:pt idx="788">
                  <c:v>0.78800000000000059</c:v>
                </c:pt>
                <c:pt idx="789">
                  <c:v>0.78900000000000059</c:v>
                </c:pt>
                <c:pt idx="790">
                  <c:v>0.79000000000000059</c:v>
                </c:pt>
                <c:pt idx="791">
                  <c:v>0.79100000000000059</c:v>
                </c:pt>
                <c:pt idx="792">
                  <c:v>0.79200000000000059</c:v>
                </c:pt>
                <c:pt idx="793">
                  <c:v>0.79300000000000059</c:v>
                </c:pt>
                <c:pt idx="794">
                  <c:v>0.79400000000000059</c:v>
                </c:pt>
                <c:pt idx="795">
                  <c:v>0.7950000000000006</c:v>
                </c:pt>
                <c:pt idx="796">
                  <c:v>0.7960000000000006</c:v>
                </c:pt>
                <c:pt idx="797">
                  <c:v>0.7970000000000006</c:v>
                </c:pt>
                <c:pt idx="798">
                  <c:v>0.7980000000000006</c:v>
                </c:pt>
                <c:pt idx="799">
                  <c:v>0.7990000000000006</c:v>
                </c:pt>
                <c:pt idx="800">
                  <c:v>0.8000000000000006</c:v>
                </c:pt>
                <c:pt idx="801">
                  <c:v>0.8010000000000006</c:v>
                </c:pt>
                <c:pt idx="802">
                  <c:v>0.8020000000000006</c:v>
                </c:pt>
                <c:pt idx="803">
                  <c:v>0.8030000000000006</c:v>
                </c:pt>
                <c:pt idx="804">
                  <c:v>0.8040000000000006</c:v>
                </c:pt>
                <c:pt idx="805">
                  <c:v>0.8050000000000006</c:v>
                </c:pt>
                <c:pt idx="806">
                  <c:v>0.8060000000000006</c:v>
                </c:pt>
                <c:pt idx="807">
                  <c:v>0.80700000000000061</c:v>
                </c:pt>
                <c:pt idx="808">
                  <c:v>0.80800000000000061</c:v>
                </c:pt>
                <c:pt idx="809">
                  <c:v>0.80900000000000061</c:v>
                </c:pt>
                <c:pt idx="810">
                  <c:v>0.81000000000000061</c:v>
                </c:pt>
                <c:pt idx="811">
                  <c:v>0.81100000000000061</c:v>
                </c:pt>
                <c:pt idx="812">
                  <c:v>0.81200000000000061</c:v>
                </c:pt>
                <c:pt idx="813">
                  <c:v>0.81300000000000061</c:v>
                </c:pt>
                <c:pt idx="814">
                  <c:v>0.81400000000000061</c:v>
                </c:pt>
                <c:pt idx="815">
                  <c:v>0.81500000000000061</c:v>
                </c:pt>
                <c:pt idx="816">
                  <c:v>0.81600000000000061</c:v>
                </c:pt>
                <c:pt idx="817">
                  <c:v>0.81700000000000061</c:v>
                </c:pt>
                <c:pt idx="818">
                  <c:v>0.81800000000000062</c:v>
                </c:pt>
                <c:pt idx="819">
                  <c:v>0.81900000000000062</c:v>
                </c:pt>
                <c:pt idx="820">
                  <c:v>0.82000000000000062</c:v>
                </c:pt>
                <c:pt idx="821">
                  <c:v>0.82100000000000062</c:v>
                </c:pt>
                <c:pt idx="822">
                  <c:v>0.82200000000000062</c:v>
                </c:pt>
                <c:pt idx="823">
                  <c:v>0.82300000000000062</c:v>
                </c:pt>
                <c:pt idx="824">
                  <c:v>0.82400000000000062</c:v>
                </c:pt>
                <c:pt idx="825">
                  <c:v>0.82500000000000062</c:v>
                </c:pt>
                <c:pt idx="826">
                  <c:v>0.82600000000000062</c:v>
                </c:pt>
                <c:pt idx="827">
                  <c:v>0.82700000000000062</c:v>
                </c:pt>
                <c:pt idx="828">
                  <c:v>0.82800000000000062</c:v>
                </c:pt>
                <c:pt idx="829">
                  <c:v>0.82900000000000063</c:v>
                </c:pt>
                <c:pt idx="830">
                  <c:v>0.83000000000000063</c:v>
                </c:pt>
                <c:pt idx="831">
                  <c:v>0.83100000000000063</c:v>
                </c:pt>
                <c:pt idx="832">
                  <c:v>0.83200000000000063</c:v>
                </c:pt>
                <c:pt idx="833">
                  <c:v>0.83300000000000063</c:v>
                </c:pt>
                <c:pt idx="834">
                  <c:v>0.83400000000000063</c:v>
                </c:pt>
                <c:pt idx="835">
                  <c:v>0.83500000000000063</c:v>
                </c:pt>
                <c:pt idx="836">
                  <c:v>0.83600000000000063</c:v>
                </c:pt>
                <c:pt idx="837">
                  <c:v>0.83700000000000063</c:v>
                </c:pt>
                <c:pt idx="838">
                  <c:v>0.83800000000000063</c:v>
                </c:pt>
                <c:pt idx="839">
                  <c:v>0.83900000000000063</c:v>
                </c:pt>
                <c:pt idx="840">
                  <c:v>0.84000000000000064</c:v>
                </c:pt>
                <c:pt idx="841">
                  <c:v>0.84100000000000064</c:v>
                </c:pt>
                <c:pt idx="842">
                  <c:v>0.84200000000000064</c:v>
                </c:pt>
                <c:pt idx="843">
                  <c:v>0.84300000000000064</c:v>
                </c:pt>
                <c:pt idx="844">
                  <c:v>0.84400000000000064</c:v>
                </c:pt>
                <c:pt idx="845">
                  <c:v>0.84500000000000064</c:v>
                </c:pt>
                <c:pt idx="846">
                  <c:v>0.84600000000000064</c:v>
                </c:pt>
                <c:pt idx="847">
                  <c:v>0.84700000000000064</c:v>
                </c:pt>
                <c:pt idx="848">
                  <c:v>0.84800000000000064</c:v>
                </c:pt>
                <c:pt idx="849">
                  <c:v>0.84900000000000064</c:v>
                </c:pt>
                <c:pt idx="850">
                  <c:v>0.85000000000000064</c:v>
                </c:pt>
                <c:pt idx="851">
                  <c:v>0.85100000000000064</c:v>
                </c:pt>
                <c:pt idx="852">
                  <c:v>0.85200000000000065</c:v>
                </c:pt>
                <c:pt idx="853">
                  <c:v>0.85300000000000065</c:v>
                </c:pt>
                <c:pt idx="854">
                  <c:v>0.85400000000000065</c:v>
                </c:pt>
                <c:pt idx="855">
                  <c:v>0.85500000000000065</c:v>
                </c:pt>
                <c:pt idx="856">
                  <c:v>0.85600000000000065</c:v>
                </c:pt>
                <c:pt idx="857">
                  <c:v>0.85700000000000065</c:v>
                </c:pt>
                <c:pt idx="858">
                  <c:v>0.85800000000000065</c:v>
                </c:pt>
                <c:pt idx="859">
                  <c:v>0.85900000000000065</c:v>
                </c:pt>
                <c:pt idx="860">
                  <c:v>0.86000000000000065</c:v>
                </c:pt>
                <c:pt idx="861">
                  <c:v>0.86100000000000065</c:v>
                </c:pt>
                <c:pt idx="862">
                  <c:v>0.86200000000000065</c:v>
                </c:pt>
                <c:pt idx="863">
                  <c:v>0.86300000000000066</c:v>
                </c:pt>
                <c:pt idx="864">
                  <c:v>0.86400000000000066</c:v>
                </c:pt>
                <c:pt idx="865">
                  <c:v>0.86500000000000066</c:v>
                </c:pt>
                <c:pt idx="866">
                  <c:v>0.86600000000000066</c:v>
                </c:pt>
                <c:pt idx="867">
                  <c:v>0.86700000000000066</c:v>
                </c:pt>
                <c:pt idx="868">
                  <c:v>0.86800000000000066</c:v>
                </c:pt>
                <c:pt idx="869">
                  <c:v>0.86900000000000066</c:v>
                </c:pt>
                <c:pt idx="870">
                  <c:v>0.87000000000000066</c:v>
                </c:pt>
                <c:pt idx="871">
                  <c:v>0.87100000000000066</c:v>
                </c:pt>
                <c:pt idx="872">
                  <c:v>0.87200000000000066</c:v>
                </c:pt>
                <c:pt idx="873">
                  <c:v>0.87300000000000066</c:v>
                </c:pt>
                <c:pt idx="874">
                  <c:v>0.87400000000000067</c:v>
                </c:pt>
                <c:pt idx="875">
                  <c:v>0.87500000000000067</c:v>
                </c:pt>
                <c:pt idx="876">
                  <c:v>0.87600000000000067</c:v>
                </c:pt>
                <c:pt idx="877">
                  <c:v>0.87700000000000067</c:v>
                </c:pt>
                <c:pt idx="878">
                  <c:v>0.87800000000000067</c:v>
                </c:pt>
                <c:pt idx="879">
                  <c:v>0.87900000000000067</c:v>
                </c:pt>
                <c:pt idx="880">
                  <c:v>0.88000000000000067</c:v>
                </c:pt>
                <c:pt idx="881">
                  <c:v>0.88100000000000067</c:v>
                </c:pt>
                <c:pt idx="882">
                  <c:v>0.88200000000000067</c:v>
                </c:pt>
                <c:pt idx="883">
                  <c:v>0.88300000000000067</c:v>
                </c:pt>
                <c:pt idx="884">
                  <c:v>0.88400000000000067</c:v>
                </c:pt>
                <c:pt idx="885">
                  <c:v>0.88500000000000068</c:v>
                </c:pt>
                <c:pt idx="886">
                  <c:v>0.88600000000000068</c:v>
                </c:pt>
                <c:pt idx="887">
                  <c:v>0.88700000000000068</c:v>
                </c:pt>
                <c:pt idx="888">
                  <c:v>0.88800000000000068</c:v>
                </c:pt>
                <c:pt idx="889">
                  <c:v>0.88900000000000068</c:v>
                </c:pt>
                <c:pt idx="890">
                  <c:v>0.89000000000000068</c:v>
                </c:pt>
                <c:pt idx="891">
                  <c:v>0.89100000000000068</c:v>
                </c:pt>
                <c:pt idx="892">
                  <c:v>0.89200000000000068</c:v>
                </c:pt>
                <c:pt idx="893">
                  <c:v>0.89300000000000068</c:v>
                </c:pt>
                <c:pt idx="894">
                  <c:v>0.89400000000000068</c:v>
                </c:pt>
                <c:pt idx="895">
                  <c:v>0.89500000000000068</c:v>
                </c:pt>
                <c:pt idx="896">
                  <c:v>0.89600000000000068</c:v>
                </c:pt>
                <c:pt idx="897">
                  <c:v>0.89700000000000069</c:v>
                </c:pt>
                <c:pt idx="898">
                  <c:v>0.89800000000000069</c:v>
                </c:pt>
                <c:pt idx="899">
                  <c:v>0.89900000000000069</c:v>
                </c:pt>
                <c:pt idx="900">
                  <c:v>0.90000000000000069</c:v>
                </c:pt>
                <c:pt idx="901">
                  <c:v>0.90100000000000069</c:v>
                </c:pt>
                <c:pt idx="902">
                  <c:v>0.90200000000000069</c:v>
                </c:pt>
                <c:pt idx="903">
                  <c:v>0.90300000000000069</c:v>
                </c:pt>
                <c:pt idx="904">
                  <c:v>0.90400000000000069</c:v>
                </c:pt>
                <c:pt idx="905">
                  <c:v>0.90500000000000069</c:v>
                </c:pt>
                <c:pt idx="906">
                  <c:v>0.90600000000000069</c:v>
                </c:pt>
                <c:pt idx="907">
                  <c:v>0.90700000000000069</c:v>
                </c:pt>
                <c:pt idx="908">
                  <c:v>0.9080000000000007</c:v>
                </c:pt>
                <c:pt idx="909">
                  <c:v>0.9090000000000007</c:v>
                </c:pt>
                <c:pt idx="910">
                  <c:v>0.9100000000000007</c:v>
                </c:pt>
                <c:pt idx="911">
                  <c:v>0.9110000000000007</c:v>
                </c:pt>
                <c:pt idx="912">
                  <c:v>0.9120000000000007</c:v>
                </c:pt>
                <c:pt idx="913">
                  <c:v>0.9130000000000007</c:v>
                </c:pt>
                <c:pt idx="914">
                  <c:v>0.9140000000000007</c:v>
                </c:pt>
                <c:pt idx="915">
                  <c:v>0.9150000000000007</c:v>
                </c:pt>
                <c:pt idx="916">
                  <c:v>0.9160000000000007</c:v>
                </c:pt>
                <c:pt idx="917">
                  <c:v>0.9170000000000007</c:v>
                </c:pt>
                <c:pt idx="918">
                  <c:v>0.9180000000000007</c:v>
                </c:pt>
                <c:pt idx="919">
                  <c:v>0.91900000000000071</c:v>
                </c:pt>
                <c:pt idx="920">
                  <c:v>0.92000000000000071</c:v>
                </c:pt>
                <c:pt idx="921">
                  <c:v>0.92100000000000071</c:v>
                </c:pt>
                <c:pt idx="922">
                  <c:v>0.92200000000000071</c:v>
                </c:pt>
                <c:pt idx="923">
                  <c:v>0.92300000000000071</c:v>
                </c:pt>
                <c:pt idx="924">
                  <c:v>0.92400000000000071</c:v>
                </c:pt>
                <c:pt idx="925">
                  <c:v>0.92500000000000071</c:v>
                </c:pt>
                <c:pt idx="926">
                  <c:v>0.92600000000000071</c:v>
                </c:pt>
                <c:pt idx="927">
                  <c:v>0.92700000000000071</c:v>
                </c:pt>
                <c:pt idx="928">
                  <c:v>0.92800000000000071</c:v>
                </c:pt>
                <c:pt idx="929">
                  <c:v>0.92900000000000071</c:v>
                </c:pt>
                <c:pt idx="930">
                  <c:v>0.93000000000000071</c:v>
                </c:pt>
                <c:pt idx="931">
                  <c:v>0.93100000000000072</c:v>
                </c:pt>
                <c:pt idx="932">
                  <c:v>0.93200000000000072</c:v>
                </c:pt>
                <c:pt idx="933">
                  <c:v>0.93300000000000072</c:v>
                </c:pt>
                <c:pt idx="934">
                  <c:v>0.93400000000000072</c:v>
                </c:pt>
                <c:pt idx="935">
                  <c:v>0.93500000000000072</c:v>
                </c:pt>
                <c:pt idx="936">
                  <c:v>0.93600000000000072</c:v>
                </c:pt>
                <c:pt idx="937">
                  <c:v>0.93700000000000072</c:v>
                </c:pt>
                <c:pt idx="938">
                  <c:v>0.93800000000000072</c:v>
                </c:pt>
                <c:pt idx="939">
                  <c:v>0.93900000000000072</c:v>
                </c:pt>
                <c:pt idx="940">
                  <c:v>0.94000000000000072</c:v>
                </c:pt>
                <c:pt idx="941">
                  <c:v>0.94100000000000072</c:v>
                </c:pt>
                <c:pt idx="942">
                  <c:v>0.94200000000000073</c:v>
                </c:pt>
                <c:pt idx="943">
                  <c:v>0.94300000000000073</c:v>
                </c:pt>
                <c:pt idx="944">
                  <c:v>0.94400000000000073</c:v>
                </c:pt>
                <c:pt idx="945">
                  <c:v>0.94500000000000073</c:v>
                </c:pt>
                <c:pt idx="946">
                  <c:v>0.94600000000000073</c:v>
                </c:pt>
                <c:pt idx="947">
                  <c:v>0.94700000000000073</c:v>
                </c:pt>
                <c:pt idx="948">
                  <c:v>0.94800000000000073</c:v>
                </c:pt>
                <c:pt idx="949">
                  <c:v>0.94900000000000073</c:v>
                </c:pt>
                <c:pt idx="950">
                  <c:v>0.95000000000000073</c:v>
                </c:pt>
                <c:pt idx="951">
                  <c:v>0.95100000000000073</c:v>
                </c:pt>
                <c:pt idx="952">
                  <c:v>0.95200000000000073</c:v>
                </c:pt>
                <c:pt idx="953">
                  <c:v>0.95300000000000074</c:v>
                </c:pt>
                <c:pt idx="954">
                  <c:v>0.95400000000000074</c:v>
                </c:pt>
                <c:pt idx="955">
                  <c:v>0.95500000000000074</c:v>
                </c:pt>
                <c:pt idx="956">
                  <c:v>0.95600000000000074</c:v>
                </c:pt>
                <c:pt idx="957">
                  <c:v>0.95700000000000074</c:v>
                </c:pt>
                <c:pt idx="958">
                  <c:v>0.95800000000000074</c:v>
                </c:pt>
                <c:pt idx="959">
                  <c:v>0.95900000000000074</c:v>
                </c:pt>
                <c:pt idx="960">
                  <c:v>0.96000000000000074</c:v>
                </c:pt>
                <c:pt idx="961">
                  <c:v>0.96100000000000074</c:v>
                </c:pt>
                <c:pt idx="962">
                  <c:v>0.96200000000000074</c:v>
                </c:pt>
                <c:pt idx="963">
                  <c:v>0.96300000000000074</c:v>
                </c:pt>
                <c:pt idx="964">
                  <c:v>0.96400000000000075</c:v>
                </c:pt>
                <c:pt idx="965">
                  <c:v>0.96500000000000075</c:v>
                </c:pt>
                <c:pt idx="966">
                  <c:v>0.96600000000000075</c:v>
                </c:pt>
                <c:pt idx="967">
                  <c:v>0.96700000000000075</c:v>
                </c:pt>
                <c:pt idx="968">
                  <c:v>0.96800000000000075</c:v>
                </c:pt>
                <c:pt idx="969">
                  <c:v>0.96900000000000075</c:v>
                </c:pt>
                <c:pt idx="970">
                  <c:v>0.97000000000000075</c:v>
                </c:pt>
                <c:pt idx="971">
                  <c:v>0.97100000000000075</c:v>
                </c:pt>
                <c:pt idx="972">
                  <c:v>0.97200000000000075</c:v>
                </c:pt>
                <c:pt idx="973">
                  <c:v>0.97300000000000075</c:v>
                </c:pt>
                <c:pt idx="974">
                  <c:v>0.97400000000000075</c:v>
                </c:pt>
                <c:pt idx="975">
                  <c:v>0.97500000000000075</c:v>
                </c:pt>
                <c:pt idx="976">
                  <c:v>0.97600000000000076</c:v>
                </c:pt>
                <c:pt idx="977">
                  <c:v>0.97700000000000076</c:v>
                </c:pt>
                <c:pt idx="978">
                  <c:v>0.97800000000000076</c:v>
                </c:pt>
                <c:pt idx="979">
                  <c:v>0.97900000000000076</c:v>
                </c:pt>
                <c:pt idx="980">
                  <c:v>0.98000000000000076</c:v>
                </c:pt>
                <c:pt idx="981">
                  <c:v>0.98100000000000076</c:v>
                </c:pt>
                <c:pt idx="982">
                  <c:v>0.98200000000000076</c:v>
                </c:pt>
                <c:pt idx="983">
                  <c:v>0.98300000000000076</c:v>
                </c:pt>
                <c:pt idx="984">
                  <c:v>0.98400000000000076</c:v>
                </c:pt>
                <c:pt idx="985">
                  <c:v>0.98500000000000076</c:v>
                </c:pt>
                <c:pt idx="986">
                  <c:v>0.98600000000000076</c:v>
                </c:pt>
                <c:pt idx="987">
                  <c:v>0.98700000000000077</c:v>
                </c:pt>
                <c:pt idx="988">
                  <c:v>0.98800000000000077</c:v>
                </c:pt>
                <c:pt idx="989">
                  <c:v>0.98900000000000077</c:v>
                </c:pt>
                <c:pt idx="990">
                  <c:v>0.99000000000000077</c:v>
                </c:pt>
                <c:pt idx="991">
                  <c:v>0.99100000000000077</c:v>
                </c:pt>
                <c:pt idx="992">
                  <c:v>0.99200000000000077</c:v>
                </c:pt>
                <c:pt idx="993">
                  <c:v>0.99300000000000077</c:v>
                </c:pt>
                <c:pt idx="994">
                  <c:v>0.99400000000000077</c:v>
                </c:pt>
                <c:pt idx="995">
                  <c:v>0.99500000000000077</c:v>
                </c:pt>
                <c:pt idx="996">
                  <c:v>0.99600000000000077</c:v>
                </c:pt>
                <c:pt idx="997">
                  <c:v>0.99700000000000077</c:v>
                </c:pt>
                <c:pt idx="998">
                  <c:v>0.99800000000000078</c:v>
                </c:pt>
                <c:pt idx="999">
                  <c:v>0.99900000000000078</c:v>
                </c:pt>
              </c:numCache>
            </c:numRef>
          </c:cat>
          <c:val>
            <c:numRef>
              <c:f>Sheet1!$B$2:$B$1001</c:f>
              <c:numCache>
                <c:formatCode>General</c:formatCode>
                <c:ptCount val="1000"/>
                <c:pt idx="0">
                  <c:v>0</c:v>
                </c:pt>
                <c:pt idx="1">
                  <c:v>1.0005003335835344E-3</c:v>
                </c:pt>
                <c:pt idx="2">
                  <c:v>2.0020026706730793E-3</c:v>
                </c:pt>
                <c:pt idx="3">
                  <c:v>3.0045090202987243E-3</c:v>
                </c:pt>
                <c:pt idx="4">
                  <c:v>4.0080213975388218E-3</c:v>
                </c:pt>
                <c:pt idx="5">
                  <c:v>5.0125418235442863E-3</c:v>
                </c:pt>
                <c:pt idx="6">
                  <c:v>6.0180723255630212E-3</c:v>
                </c:pt>
                <c:pt idx="7">
                  <c:v>7.0246149369644663E-3</c:v>
                </c:pt>
                <c:pt idx="8">
                  <c:v>8.0321716972642666E-3</c:v>
                </c:pt>
                <c:pt idx="9">
                  <c:v>9.0407446521490707E-3</c:v>
                </c:pt>
                <c:pt idx="10">
                  <c:v>1.0050335853501451E-2</c:v>
                </c:pt>
                <c:pt idx="11">
                  <c:v>1.1060947359424948E-2</c:v>
                </c:pt>
                <c:pt idx="12">
                  <c:v>1.2072581234269249E-2</c:v>
                </c:pt>
                <c:pt idx="13">
                  <c:v>1.3085239548655481E-2</c:v>
                </c:pt>
                <c:pt idx="14">
                  <c:v>1.4098924379501648E-2</c:v>
                </c:pt>
                <c:pt idx="15">
                  <c:v>1.5113637810048184E-2</c:v>
                </c:pt>
                <c:pt idx="16">
                  <c:v>1.6129381929883644E-2</c:v>
                </c:pt>
                <c:pt idx="17">
                  <c:v>1.7146158834970514E-2</c:v>
                </c:pt>
                <c:pt idx="18">
                  <c:v>1.816397062767118E-2</c:v>
                </c:pt>
                <c:pt idx="19">
                  <c:v>1.9182819416773987E-2</c:v>
                </c:pt>
                <c:pt idx="20">
                  <c:v>2.0202707317519466E-2</c:v>
                </c:pt>
                <c:pt idx="21">
                  <c:v>2.1223636451626688E-2</c:v>
                </c:pt>
                <c:pt idx="22">
                  <c:v>2.2245608947319737E-2</c:v>
                </c:pt>
                <c:pt idx="23">
                  <c:v>2.3268626939354331E-2</c:v>
                </c:pt>
                <c:pt idx="24">
                  <c:v>2.4292692569044587E-2</c:v>
                </c:pt>
                <c:pt idx="25">
                  <c:v>2.5317807984289897E-2</c:v>
                </c:pt>
                <c:pt idx="26">
                  <c:v>2.6343975339601977E-2</c:v>
                </c:pt>
                <c:pt idx="27">
                  <c:v>2.7371196796132015E-2</c:v>
                </c:pt>
                <c:pt idx="28">
                  <c:v>2.8399474521698002E-2</c:v>
                </c:pt>
                <c:pt idx="29">
                  <c:v>2.9428810690812168E-2</c:v>
                </c:pt>
                <c:pt idx="30">
                  <c:v>3.0459207484708574E-2</c:v>
                </c:pt>
                <c:pt idx="31">
                  <c:v>3.1490667091370848E-2</c:v>
                </c:pt>
                <c:pt idx="32">
                  <c:v>3.2523191705560062E-2</c:v>
                </c:pt>
                <c:pt idx="33">
                  <c:v>3.3556783528842754E-2</c:v>
                </c:pt>
                <c:pt idx="34">
                  <c:v>3.459144476961909E-2</c:v>
                </c:pt>
                <c:pt idx="35">
                  <c:v>3.562717764315116E-2</c:v>
                </c:pt>
                <c:pt idx="36">
                  <c:v>3.666398437159147E-2</c:v>
                </c:pt>
                <c:pt idx="37">
                  <c:v>3.7701867184011528E-2</c:v>
                </c:pt>
                <c:pt idx="38">
                  <c:v>3.8740828316430595E-2</c:v>
                </c:pt>
                <c:pt idx="39">
                  <c:v>3.9780870011844598E-2</c:v>
                </c:pt>
                <c:pt idx="40">
                  <c:v>4.0821994520255166E-2</c:v>
                </c:pt>
                <c:pt idx="41">
                  <c:v>4.1864204098698871E-2</c:v>
                </c:pt>
                <c:pt idx="42">
                  <c:v>4.290750101127655E-2</c:v>
                </c:pt>
                <c:pt idx="43">
                  <c:v>4.3951887529182831E-2</c:v>
                </c:pt>
                <c:pt idx="44">
                  <c:v>4.4997365930735805E-2</c:v>
                </c:pt>
                <c:pt idx="45">
                  <c:v>4.6043938501406846E-2</c:v>
                </c:pt>
                <c:pt idx="46">
                  <c:v>4.7091607533850569E-2</c:v>
                </c:pt>
                <c:pt idx="47">
                  <c:v>4.8140375327934984E-2</c:v>
                </c:pt>
                <c:pt idx="48">
                  <c:v>4.9190244190771781E-2</c:v>
                </c:pt>
                <c:pt idx="49">
                  <c:v>5.024121643674679E-2</c:v>
                </c:pt>
                <c:pt idx="50">
                  <c:v>5.1293294387550578E-2</c:v>
                </c:pt>
                <c:pt idx="51">
                  <c:v>5.2346480372209236E-2</c:v>
                </c:pt>
                <c:pt idx="52">
                  <c:v>5.3400776727115296E-2</c:v>
                </c:pt>
                <c:pt idx="53">
                  <c:v>5.4456185796058855E-2</c:v>
                </c:pt>
                <c:pt idx="54">
                  <c:v>5.5512709930258829E-2</c:v>
                </c:pt>
                <c:pt idx="55">
                  <c:v>5.6570351488394351E-2</c:v>
                </c:pt>
                <c:pt idx="56">
                  <c:v>5.7629112836636416E-2</c:v>
                </c:pt>
                <c:pt idx="57">
                  <c:v>5.8688996348679613E-2</c:v>
                </c:pt>
                <c:pt idx="58">
                  <c:v>5.9750004405774049E-2</c:v>
                </c:pt>
                <c:pt idx="59">
                  <c:v>6.0812139396757475E-2</c:v>
                </c:pt>
                <c:pt idx="60">
                  <c:v>6.1875403718087529E-2</c:v>
                </c:pt>
                <c:pt idx="61">
                  <c:v>6.2939799773874205E-2</c:v>
                </c:pt>
                <c:pt idx="62">
                  <c:v>6.4005329975912434E-2</c:v>
                </c:pt>
                <c:pt idx="63">
                  <c:v>6.507199674371493E-2</c:v>
                </c:pt>
                <c:pt idx="64">
                  <c:v>6.613980250454507E-2</c:v>
                </c:pt>
                <c:pt idx="65">
                  <c:v>6.7208749693450115E-2</c:v>
                </c:pt>
                <c:pt idx="66">
                  <c:v>6.827884075329449E-2</c:v>
                </c:pt>
                <c:pt idx="67">
                  <c:v>6.9350078134793297E-2</c:v>
                </c:pt>
                <c:pt idx="68">
                  <c:v>7.0422464296545931E-2</c:v>
                </c:pt>
                <c:pt idx="69">
                  <c:v>7.1496001705070047E-2</c:v>
                </c:pt>
                <c:pt idx="70">
                  <c:v>7.2570692834835498E-2</c:v>
                </c:pt>
                <c:pt idx="71">
                  <c:v>7.3646540168298608E-2</c:v>
                </c:pt>
                <c:pt idx="72">
                  <c:v>7.4723546195936547E-2</c:v>
                </c:pt>
                <c:pt idx="73">
                  <c:v>7.5801713416281974E-2</c:v>
                </c:pt>
                <c:pt idx="74">
                  <c:v>7.6881044335957743E-2</c:v>
                </c:pt>
                <c:pt idx="75">
                  <c:v>7.7961541469711931E-2</c:v>
                </c:pt>
                <c:pt idx="76">
                  <c:v>7.9043207340452962E-2</c:v>
                </c:pt>
                <c:pt idx="77">
                  <c:v>8.0126044479284966E-2</c:v>
                </c:pt>
                <c:pt idx="78">
                  <c:v>8.1210055425543298E-2</c:v>
                </c:pt>
                <c:pt idx="79">
                  <c:v>8.2295242726830281E-2</c:v>
                </c:pt>
                <c:pt idx="80">
                  <c:v>8.3381608939051138E-2</c:v>
                </c:pt>
                <c:pt idx="81">
                  <c:v>8.4469156626450076E-2</c:v>
                </c:pt>
                <c:pt idx="82">
                  <c:v>8.555788836164667E-2</c:v>
                </c:pt>
                <c:pt idx="83">
                  <c:v>8.664780672567228E-2</c:v>
                </c:pt>
                <c:pt idx="84">
                  <c:v>8.7738914308006871E-2</c:v>
                </c:pt>
                <c:pt idx="85">
                  <c:v>8.8831213706615814E-2</c:v>
                </c:pt>
                <c:pt idx="86">
                  <c:v>8.9924707527987133E-2</c:v>
                </c:pt>
                <c:pt idx="87">
                  <c:v>9.1019398387168673E-2</c:v>
                </c:pt>
                <c:pt idx="88">
                  <c:v>9.2115288907805751E-2</c:v>
                </c:pt>
                <c:pt idx="89">
                  <c:v>9.3212381722178814E-2</c:v>
                </c:pt>
                <c:pt idx="90">
                  <c:v>9.4310679471241415E-2</c:v>
                </c:pt>
                <c:pt idx="91">
                  <c:v>9.5410184804658307E-2</c:v>
                </c:pt>
                <c:pt idx="92">
                  <c:v>9.6510900380843853E-2</c:v>
                </c:pt>
                <c:pt idx="93">
                  <c:v>9.761282886700054E-2</c:v>
                </c:pt>
                <c:pt idx="94">
                  <c:v>9.871597293915782E-2</c:v>
                </c:pt>
                <c:pt idx="95">
                  <c:v>9.9820335282211028E-2</c:v>
                </c:pt>
                <c:pt idx="96">
                  <c:v>0.10092591858996065</c:v>
                </c:pt>
                <c:pt idx="97">
                  <c:v>0.10203272556515172</c:v>
                </c:pt>
                <c:pt idx="98">
                  <c:v>0.10314075891951349</c:v>
                </c:pt>
                <c:pt idx="99">
                  <c:v>0.10425002137379924</c:v>
                </c:pt>
                <c:pt idx="100">
                  <c:v>0.10536051565782641</c:v>
                </c:pt>
                <c:pt idx="101">
                  <c:v>0.10647224451051687</c:v>
                </c:pt>
                <c:pt idx="102">
                  <c:v>0.10758521067993755</c:v>
                </c:pt>
                <c:pt idx="103">
                  <c:v>0.10869941692334104</c:v>
                </c:pt>
                <c:pt idx="104">
                  <c:v>0.10981486600720669</c:v>
                </c:pt>
                <c:pt idx="105">
                  <c:v>0.11093156070728179</c:v>
                </c:pt>
                <c:pt idx="106">
                  <c:v>0.11204950380862301</c:v>
                </c:pt>
                <c:pt idx="107">
                  <c:v>0.11316869810563811</c:v>
                </c:pt>
                <c:pt idx="108">
                  <c:v>0.11428914640212778</c:v>
                </c:pt>
                <c:pt idx="109">
                  <c:v>0.11541085151132785</c:v>
                </c:pt>
                <c:pt idx="110">
                  <c:v>0.11653381625595163</c:v>
                </c:pt>
                <c:pt idx="111">
                  <c:v>0.11765804346823258</c:v>
                </c:pt>
                <c:pt idx="112">
                  <c:v>0.1187835359899671</c:v>
                </c:pt>
                <c:pt idx="113">
                  <c:v>0.11991029667255768</c:v>
                </c:pt>
                <c:pt idx="114">
                  <c:v>0.12103832837705622</c:v>
                </c:pt>
                <c:pt idx="115">
                  <c:v>0.12216763397420766</c:v>
                </c:pt>
                <c:pt idx="116">
                  <c:v>0.12329821634449373</c:v>
                </c:pt>
                <c:pt idx="117">
                  <c:v>0.12443007837817716</c:v>
                </c:pt>
                <c:pt idx="118">
                  <c:v>0.12556322297534586</c:v>
                </c:pt>
                <c:pt idx="119">
                  <c:v>0.12669765304595768</c:v>
                </c:pt>
                <c:pt idx="120">
                  <c:v>0.12783337150988502</c:v>
                </c:pt>
                <c:pt idx="121">
                  <c:v>0.12897038129696017</c:v>
                </c:pt>
                <c:pt idx="122">
                  <c:v>0.13010868534702053</c:v>
                </c:pt>
                <c:pt idx="123">
                  <c:v>0.13124828660995413</c:v>
                </c:pt>
                <c:pt idx="124">
                  <c:v>0.13238918804574573</c:v>
                </c:pt>
                <c:pt idx="125">
                  <c:v>0.13353139262452274</c:v>
                </c:pt>
                <c:pt idx="126">
                  <c:v>0.13467490332660173</c:v>
                </c:pt>
                <c:pt idx="127">
                  <c:v>0.13581972314253499</c:v>
                </c:pt>
                <c:pt idx="128">
                  <c:v>0.13696585507315756</c:v>
                </c:pt>
                <c:pt idx="129">
                  <c:v>0.13811330212963438</c:v>
                </c:pt>
                <c:pt idx="130">
                  <c:v>0.13926206733350779</c:v>
                </c:pt>
                <c:pt idx="131">
                  <c:v>0.14041215371674515</c:v>
                </c:pt>
                <c:pt idx="132">
                  <c:v>0.14156356432178702</c:v>
                </c:pt>
                <c:pt idx="133">
                  <c:v>0.14271630220159534</c:v>
                </c:pt>
                <c:pt idx="134">
                  <c:v>0.14387037041970202</c:v>
                </c:pt>
                <c:pt idx="135">
                  <c:v>0.14502577205025788</c:v>
                </c:pt>
                <c:pt idx="136">
                  <c:v>0.14618251017808156</c:v>
                </c:pt>
                <c:pt idx="137">
                  <c:v>0.14734058789870924</c:v>
                </c:pt>
                <c:pt idx="138">
                  <c:v>0.14850000831844409</c:v>
                </c:pt>
                <c:pt idx="139">
                  <c:v>0.14966077455440641</c:v>
                </c:pt>
                <c:pt idx="140">
                  <c:v>0.15082288973458377</c:v>
                </c:pt>
                <c:pt idx="141">
                  <c:v>0.15198635699788182</c:v>
                </c:pt>
                <c:pt idx="142">
                  <c:v>0.15315117949417492</c:v>
                </c:pt>
                <c:pt idx="143">
                  <c:v>0.15431736038435742</c:v>
                </c:pt>
                <c:pt idx="144">
                  <c:v>0.1554849028403951</c:v>
                </c:pt>
                <c:pt idx="145">
                  <c:v>0.15665381004537698</c:v>
                </c:pt>
                <c:pt idx="146">
                  <c:v>0.15782408519356733</c:v>
                </c:pt>
                <c:pt idx="147">
                  <c:v>0.15899573149045809</c:v>
                </c:pt>
                <c:pt idx="148">
                  <c:v>0.16016875215282148</c:v>
                </c:pt>
                <c:pt idx="149">
                  <c:v>0.16134315040876307</c:v>
                </c:pt>
                <c:pt idx="150">
                  <c:v>0.16251892949777508</c:v>
                </c:pt>
                <c:pt idx="151">
                  <c:v>0.16369609267078988</c:v>
                </c:pt>
                <c:pt idx="152">
                  <c:v>0.16487464319023415</c:v>
                </c:pt>
                <c:pt idx="153">
                  <c:v>0.16605458433008283</c:v>
                </c:pt>
                <c:pt idx="154">
                  <c:v>0.16723591937591392</c:v>
                </c:pt>
                <c:pt idx="155">
                  <c:v>0.16841865162496336</c:v>
                </c:pt>
                <c:pt idx="156">
                  <c:v>0.16960278438618009</c:v>
                </c:pt>
                <c:pt idx="157">
                  <c:v>0.17078832098028177</c:v>
                </c:pt>
                <c:pt idx="158">
                  <c:v>0.17197526473981048</c:v>
                </c:pt>
                <c:pt idx="159">
                  <c:v>0.17316361900918917</c:v>
                </c:pt>
                <c:pt idx="160">
                  <c:v>0.17435338714477791</c:v>
                </c:pt>
                <c:pt idx="161">
                  <c:v>0.17554457251493105</c:v>
                </c:pt>
                <c:pt idx="162">
                  <c:v>0.17673717850005419</c:v>
                </c:pt>
                <c:pt idx="163">
                  <c:v>0.17793120849266192</c:v>
                </c:pt>
                <c:pt idx="164">
                  <c:v>0.17912666589743562</c:v>
                </c:pt>
                <c:pt idx="165">
                  <c:v>0.18032355413128173</c:v>
                </c:pt>
                <c:pt idx="166">
                  <c:v>0.18152187662339048</c:v>
                </c:pt>
                <c:pt idx="167">
                  <c:v>0.18272163681529455</c:v>
                </c:pt>
                <c:pt idx="168">
                  <c:v>0.18392283816092864</c:v>
                </c:pt>
                <c:pt idx="169">
                  <c:v>0.18512548412668905</c:v>
                </c:pt>
                <c:pt idx="170">
                  <c:v>0.18632957819149362</c:v>
                </c:pt>
                <c:pt idx="171">
                  <c:v>0.18753512384684226</c:v>
                </c:pt>
                <c:pt idx="172">
                  <c:v>0.18874212459687753</c:v>
                </c:pt>
                <c:pt idx="173">
                  <c:v>0.18995058395844591</c:v>
                </c:pt>
                <c:pt idx="174">
                  <c:v>0.19116050546115917</c:v>
                </c:pt>
                <c:pt idx="175">
                  <c:v>0.19237189264745624</c:v>
                </c:pt>
                <c:pt idx="176">
                  <c:v>0.19358474907266554</c:v>
                </c:pt>
                <c:pt idx="177">
                  <c:v>0.19479907830506743</c:v>
                </c:pt>
                <c:pt idx="178">
                  <c:v>0.19601488392595734</c:v>
                </c:pt>
                <c:pt idx="179">
                  <c:v>0.19723216952970901</c:v>
                </c:pt>
                <c:pt idx="180">
                  <c:v>0.19845093872383845</c:v>
                </c:pt>
                <c:pt idx="181">
                  <c:v>0.19967119512906784</c:v>
                </c:pt>
                <c:pt idx="182">
                  <c:v>0.2008929423793902</c:v>
                </c:pt>
                <c:pt idx="183">
                  <c:v>0.20211618412213436</c:v>
                </c:pt>
                <c:pt idx="184">
                  <c:v>0.20334092401803025</c:v>
                </c:pt>
                <c:pt idx="185">
                  <c:v>0.20456716574127454</c:v>
                </c:pt>
                <c:pt idx="186">
                  <c:v>0.20579491297959696</c:v>
                </c:pt>
                <c:pt idx="187">
                  <c:v>0.20702416943432667</c:v>
                </c:pt>
                <c:pt idx="188">
                  <c:v>0.20825493882045931</c:v>
                </c:pt>
                <c:pt idx="189">
                  <c:v>0.20948722486672433</c:v>
                </c:pt>
                <c:pt idx="190">
                  <c:v>0.21072103131565281</c:v>
                </c:pt>
                <c:pt idx="191">
                  <c:v>0.21195636192364556</c:v>
                </c:pt>
                <c:pt idx="192">
                  <c:v>0.21319322046104189</c:v>
                </c:pt>
                <c:pt idx="193">
                  <c:v>0.21443161071218847</c:v>
                </c:pt>
                <c:pt idx="194">
                  <c:v>0.21567153647550896</c:v>
                </c:pt>
                <c:pt idx="195">
                  <c:v>0.2169130015635739</c:v>
                </c:pt>
                <c:pt idx="196">
                  <c:v>0.2181560098031709</c:v>
                </c:pt>
                <c:pt idx="197">
                  <c:v>0.21940056503537558</c:v>
                </c:pt>
                <c:pt idx="198">
                  <c:v>0.22064667111562278</c:v>
                </c:pt>
                <c:pt idx="199">
                  <c:v>0.22189433191377805</c:v>
                </c:pt>
                <c:pt idx="200">
                  <c:v>0.22314355131420999</c:v>
                </c:pt>
                <c:pt idx="201">
                  <c:v>0.22439433321586261</c:v>
                </c:pt>
                <c:pt idx="202">
                  <c:v>0.2256466815323285</c:v>
                </c:pt>
                <c:pt idx="203">
                  <c:v>0.22690060019192224</c:v>
                </c:pt>
                <c:pt idx="204">
                  <c:v>0.22815609313775426</c:v>
                </c:pt>
                <c:pt idx="205">
                  <c:v>0.22941316432780537</c:v>
                </c:pt>
                <c:pt idx="206">
                  <c:v>0.23067181773500156</c:v>
                </c:pt>
                <c:pt idx="207">
                  <c:v>0.23193205734728931</c:v>
                </c:pt>
                <c:pt idx="208">
                  <c:v>0.23319388716771142</c:v>
                </c:pt>
                <c:pt idx="209">
                  <c:v>0.2344573112144834</c:v>
                </c:pt>
                <c:pt idx="210">
                  <c:v>0.23572233352107011</c:v>
                </c:pt>
                <c:pt idx="211">
                  <c:v>0.23698895813626306</c:v>
                </c:pt>
                <c:pt idx="212">
                  <c:v>0.23825718912425817</c:v>
                </c:pt>
                <c:pt idx="213">
                  <c:v>0.23952703056473407</c:v>
                </c:pt>
                <c:pt idx="214">
                  <c:v>0.24079848655293076</c:v>
                </c:pt>
                <c:pt idx="215">
                  <c:v>0.24207156119972886</c:v>
                </c:pt>
                <c:pt idx="216">
                  <c:v>0.24334625863172946</c:v>
                </c:pt>
                <c:pt idx="217">
                  <c:v>0.24462258299133419</c:v>
                </c:pt>
                <c:pt idx="218">
                  <c:v>0.24590053843682622</c:v>
                </c:pt>
                <c:pt idx="219">
                  <c:v>0.24718012914245133</c:v>
                </c:pt>
                <c:pt idx="220">
                  <c:v>0.24846135929849988</c:v>
                </c:pt>
                <c:pt idx="221">
                  <c:v>0.24974423311138905</c:v>
                </c:pt>
                <c:pt idx="222">
                  <c:v>0.2510287548037457</c:v>
                </c:pt>
                <c:pt idx="223">
                  <c:v>0.25231492861448984</c:v>
                </c:pt>
                <c:pt idx="224">
                  <c:v>0.25360275879891858</c:v>
                </c:pt>
                <c:pt idx="225">
                  <c:v>0.25489224962879031</c:v>
                </c:pt>
                <c:pt idx="226">
                  <c:v>0.25618340539241019</c:v>
                </c:pt>
                <c:pt idx="227">
                  <c:v>0.25747623039471534</c:v>
                </c:pt>
                <c:pt idx="228">
                  <c:v>0.25877072895736114</c:v>
                </c:pt>
                <c:pt idx="229">
                  <c:v>0.26006690541880784</c:v>
                </c:pt>
                <c:pt idx="230">
                  <c:v>0.26136476413440779</c:v>
                </c:pt>
                <c:pt idx="231">
                  <c:v>0.26266430947649333</c:v>
                </c:pt>
                <c:pt idx="232">
                  <c:v>0.26396554583446513</c:v>
                </c:pt>
                <c:pt idx="233">
                  <c:v>0.26526847761488115</c:v>
                </c:pt>
                <c:pt idx="234">
                  <c:v>0.26657310924154604</c:v>
                </c:pt>
                <c:pt idx="235">
                  <c:v>0.26787944515560147</c:v>
                </c:pt>
                <c:pt idx="236">
                  <c:v>0.26918748981561685</c:v>
                </c:pt>
                <c:pt idx="237">
                  <c:v>0.2704972476976803</c:v>
                </c:pt>
                <c:pt idx="238">
                  <c:v>0.27180872329549105</c:v>
                </c:pt>
                <c:pt idx="239">
                  <c:v>0.27312192112045147</c:v>
                </c:pt>
                <c:pt idx="240">
                  <c:v>0.27443684570176058</c:v>
                </c:pt>
                <c:pt idx="241">
                  <c:v>0.27575350158650741</c:v>
                </c:pt>
                <c:pt idx="242">
                  <c:v>0.27707189333976567</c:v>
                </c:pt>
                <c:pt idx="243">
                  <c:v>0.27839202554468856</c:v>
                </c:pt>
                <c:pt idx="244">
                  <c:v>0.27971390280260433</c:v>
                </c:pt>
                <c:pt idx="245">
                  <c:v>0.28103752973311263</c:v>
                </c:pt>
                <c:pt idx="246">
                  <c:v>0.28236291097418126</c:v>
                </c:pt>
                <c:pt idx="247">
                  <c:v>0.28369005118224377</c:v>
                </c:pt>
                <c:pt idx="248">
                  <c:v>0.28501895503229752</c:v>
                </c:pt>
                <c:pt idx="249">
                  <c:v>0.28634962721800261</c:v>
                </c:pt>
                <c:pt idx="250">
                  <c:v>0.28768207245178123</c:v>
                </c:pt>
                <c:pt idx="251">
                  <c:v>0.28901629546491775</c:v>
                </c:pt>
                <c:pt idx="252">
                  <c:v>0.29035230100766013</c:v>
                </c:pt>
                <c:pt idx="253">
                  <c:v>0.29169009384931988</c:v>
                </c:pt>
                <c:pt idx="254">
                  <c:v>0.29302967877837649</c:v>
                </c:pt>
                <c:pt idx="255">
                  <c:v>0.29437106060257767</c:v>
                </c:pt>
                <c:pt idx="256">
                  <c:v>0.29571424414904551</c:v>
                </c:pt>
                <c:pt idx="257">
                  <c:v>0.29705923426437802</c:v>
                </c:pt>
                <c:pt idx="258">
                  <c:v>0.29840603581475689</c:v>
                </c:pt>
                <c:pt idx="259">
                  <c:v>0.29975465368605031</c:v>
                </c:pt>
                <c:pt idx="260">
                  <c:v>0.30110509278392195</c:v>
                </c:pt>
                <c:pt idx="261">
                  <c:v>0.30245735803393542</c:v>
                </c:pt>
                <c:pt idx="262">
                  <c:v>0.30381145438166485</c:v>
                </c:pt>
                <c:pt idx="263">
                  <c:v>0.30516738679280059</c:v>
                </c:pt>
                <c:pt idx="264">
                  <c:v>0.30652516025326115</c:v>
                </c:pt>
                <c:pt idx="265">
                  <c:v>0.30788477976930057</c:v>
                </c:pt>
                <c:pt idx="266">
                  <c:v>0.30924625036762177</c:v>
                </c:pt>
                <c:pt idx="267">
                  <c:v>0.31060957709548576</c:v>
                </c:pt>
                <c:pt idx="268">
                  <c:v>0.31197476502082583</c:v>
                </c:pt>
                <c:pt idx="269">
                  <c:v>0.31334181923235871</c:v>
                </c:pt>
                <c:pt idx="270">
                  <c:v>0.31471074483970057</c:v>
                </c:pt>
                <c:pt idx="271">
                  <c:v>0.31608154697347907</c:v>
                </c:pt>
                <c:pt idx="272">
                  <c:v>0.31745423078545143</c:v>
                </c:pt>
                <c:pt idx="273">
                  <c:v>0.31882880144861786</c:v>
                </c:pt>
                <c:pt idx="274">
                  <c:v>0.3202052641573413</c:v>
                </c:pt>
                <c:pt idx="275">
                  <c:v>0.32158362412746244</c:v>
                </c:pt>
                <c:pt idx="276">
                  <c:v>0.322963886596421</c:v>
                </c:pt>
                <c:pt idx="277">
                  <c:v>0.32434605682337253</c:v>
                </c:pt>
                <c:pt idx="278">
                  <c:v>0.32573014008931117</c:v>
                </c:pt>
                <c:pt idx="279">
                  <c:v>0.32711614169718817</c:v>
                </c:pt>
                <c:pt idx="280">
                  <c:v>0.32850406697203638</c:v>
                </c:pt>
                <c:pt idx="281">
                  <c:v>0.32989392126109057</c:v>
                </c:pt>
                <c:pt idx="282">
                  <c:v>0.33128570993391321</c:v>
                </c:pt>
                <c:pt idx="283">
                  <c:v>0.3326794383825169</c:v>
                </c:pt>
                <c:pt idx="284">
                  <c:v>0.33407511202149182</c:v>
                </c:pt>
                <c:pt idx="285">
                  <c:v>0.33547273628812957</c:v>
                </c:pt>
                <c:pt idx="286">
                  <c:v>0.33687231664255302</c:v>
                </c:pt>
                <c:pt idx="287">
                  <c:v>0.33827385856784131</c:v>
                </c:pt>
                <c:pt idx="288">
                  <c:v>0.33967736757016165</c:v>
                </c:pt>
                <c:pt idx="289">
                  <c:v>0.34108284917889636</c:v>
                </c:pt>
                <c:pt idx="290">
                  <c:v>0.34249030894677629</c:v>
                </c:pt>
                <c:pt idx="291">
                  <c:v>0.34389975245000975</c:v>
                </c:pt>
                <c:pt idx="292">
                  <c:v>0.34531118528841764</c:v>
                </c:pt>
                <c:pt idx="293">
                  <c:v>0.34672461308556451</c:v>
                </c:pt>
                <c:pt idx="294">
                  <c:v>0.34814004148889532</c:v>
                </c:pt>
                <c:pt idx="295">
                  <c:v>0.3495574761698686</c:v>
                </c:pt>
                <c:pt idx="296">
                  <c:v>0.35097692282409504</c:v>
                </c:pt>
                <c:pt idx="297">
                  <c:v>0.35239838717147237</c:v>
                </c:pt>
                <c:pt idx="298">
                  <c:v>0.35382187495632633</c:v>
                </c:pt>
                <c:pt idx="299">
                  <c:v>0.35524739194754718</c:v>
                </c:pt>
                <c:pt idx="300">
                  <c:v>0.35667494393873278</c:v>
                </c:pt>
                <c:pt idx="301">
                  <c:v>0.35810453674832704</c:v>
                </c:pt>
                <c:pt idx="302">
                  <c:v>0.35953617621976497</c:v>
                </c:pt>
                <c:pt idx="303">
                  <c:v>0.36096986822161342</c:v>
                </c:pt>
                <c:pt idx="304">
                  <c:v>0.36240561864771781</c:v>
                </c:pt>
                <c:pt idx="305">
                  <c:v>0.36384343341734515</c:v>
                </c:pt>
                <c:pt idx="306">
                  <c:v>0.36528331847533296</c:v>
                </c:pt>
                <c:pt idx="307">
                  <c:v>0.36672527979223407</c:v>
                </c:pt>
                <c:pt idx="308">
                  <c:v>0.36816932336446789</c:v>
                </c:pt>
                <c:pt idx="309">
                  <c:v>0.36961545521446737</c:v>
                </c:pt>
                <c:pt idx="310">
                  <c:v>0.3710636813908324</c:v>
                </c:pt>
                <c:pt idx="311">
                  <c:v>0.37251400796847872</c:v>
                </c:pt>
                <c:pt idx="312">
                  <c:v>0.37396644104879379</c:v>
                </c:pt>
                <c:pt idx="313">
                  <c:v>0.37542098675978797</c:v>
                </c:pt>
                <c:pt idx="314">
                  <c:v>0.37687765125625222</c:v>
                </c:pt>
                <c:pt idx="315">
                  <c:v>0.37833644071991201</c:v>
                </c:pt>
                <c:pt idx="316">
                  <c:v>0.37979736135958703</c:v>
                </c:pt>
                <c:pt idx="317">
                  <c:v>0.38126041941134725</c:v>
                </c:pt>
                <c:pt idx="318">
                  <c:v>0.38272562113867536</c:v>
                </c:pt>
                <c:pt idx="319">
                  <c:v>0.38419297283262493</c:v>
                </c:pt>
                <c:pt idx="320">
                  <c:v>0.38566248081198506</c:v>
                </c:pt>
                <c:pt idx="321">
                  <c:v>0.38713415142344121</c:v>
                </c:pt>
                <c:pt idx="322">
                  <c:v>0.38860799104174193</c:v>
                </c:pt>
                <c:pt idx="323">
                  <c:v>0.39008400606986232</c:v>
                </c:pt>
                <c:pt idx="324">
                  <c:v>0.39156220293917338</c:v>
                </c:pt>
                <c:pt idx="325">
                  <c:v>0.39304258810960752</c:v>
                </c:pt>
                <c:pt idx="326">
                  <c:v>0.39452516806983046</c:v>
                </c:pt>
                <c:pt idx="327">
                  <c:v>0.39600994933740952</c:v>
                </c:pt>
                <c:pt idx="328">
                  <c:v>0.39749693845898793</c:v>
                </c:pt>
                <c:pt idx="329">
                  <c:v>0.39898614201045551</c:v>
                </c:pt>
                <c:pt idx="330">
                  <c:v>0.40047756659712574</c:v>
                </c:pt>
                <c:pt idx="331">
                  <c:v>0.40197121885390885</c:v>
                </c:pt>
                <c:pt idx="332">
                  <c:v>0.40346710544549175</c:v>
                </c:pt>
                <c:pt idx="333">
                  <c:v>0.40496523306651361</c:v>
                </c:pt>
                <c:pt idx="334">
                  <c:v>0.40646560844174834</c:v>
                </c:pt>
                <c:pt idx="335">
                  <c:v>0.40796823832628321</c:v>
                </c:pt>
                <c:pt idx="336">
                  <c:v>0.40947312950570364</c:v>
                </c:pt>
                <c:pt idx="337">
                  <c:v>0.41098028879627485</c:v>
                </c:pt>
                <c:pt idx="338">
                  <c:v>0.41248972304512932</c:v>
                </c:pt>
                <c:pt idx="339">
                  <c:v>0.41400143913045107</c:v>
                </c:pt>
                <c:pt idx="340">
                  <c:v>0.41551544396166629</c:v>
                </c:pt>
                <c:pt idx="341">
                  <c:v>0.41703174447963015</c:v>
                </c:pt>
                <c:pt idx="342">
                  <c:v>0.41855034765682031</c:v>
                </c:pt>
                <c:pt idx="343">
                  <c:v>0.42007126049752685</c:v>
                </c:pt>
                <c:pt idx="344">
                  <c:v>0.4215944900380485</c:v>
                </c:pt>
                <c:pt idx="345">
                  <c:v>0.42312004334688541</c:v>
                </c:pt>
                <c:pt idx="346">
                  <c:v>0.4246479275249388</c:v>
                </c:pt>
                <c:pt idx="347">
                  <c:v>0.42617814970570628</c:v>
                </c:pt>
                <c:pt idx="348">
                  <c:v>0.42771071705548458</c:v>
                </c:pt>
                <c:pt idx="349">
                  <c:v>0.42924563677356814</c:v>
                </c:pt>
                <c:pt idx="350">
                  <c:v>0.43078291609245473</c:v>
                </c:pt>
                <c:pt idx="351">
                  <c:v>0.43232256227804738</c:v>
                </c:pt>
                <c:pt idx="352">
                  <c:v>0.43386458262986283</c:v>
                </c:pt>
                <c:pt idx="353">
                  <c:v>0.43540898448123683</c:v>
                </c:pt>
                <c:pt idx="354">
                  <c:v>0.43695577519953571</c:v>
                </c:pt>
                <c:pt idx="355">
                  <c:v>0.43850496218636487</c:v>
                </c:pt>
                <c:pt idx="356">
                  <c:v>0.44005655287778395</c:v>
                </c:pt>
                <c:pt idx="357">
                  <c:v>0.44161055474451799</c:v>
                </c:pt>
                <c:pt idx="358">
                  <c:v>0.44316697529217636</c:v>
                </c:pt>
                <c:pt idx="359">
                  <c:v>0.44472582206146732</c:v>
                </c:pt>
                <c:pt idx="360">
                  <c:v>0.44628710262842003</c:v>
                </c:pt>
                <c:pt idx="361">
                  <c:v>0.44785082460460257</c:v>
                </c:pt>
                <c:pt idx="362">
                  <c:v>0.44941699563734766</c:v>
                </c:pt>
                <c:pt idx="363">
                  <c:v>0.45098562340997406</c:v>
                </c:pt>
                <c:pt idx="364">
                  <c:v>0.45255671564201544</c:v>
                </c:pt>
                <c:pt idx="365">
                  <c:v>0.45413028008944573</c:v>
                </c:pt>
                <c:pt idx="366">
                  <c:v>0.45570632454491167</c:v>
                </c:pt>
                <c:pt idx="367">
                  <c:v>0.45728485683796122</c:v>
                </c:pt>
                <c:pt idx="368">
                  <c:v>0.45886588483528012</c:v>
                </c:pt>
                <c:pt idx="369">
                  <c:v>0.46044941644092424</c:v>
                </c:pt>
                <c:pt idx="370">
                  <c:v>0.46203545959655923</c:v>
                </c:pt>
                <c:pt idx="371">
                  <c:v>0.46362402228169686</c:v>
                </c:pt>
                <c:pt idx="372">
                  <c:v>0.46521511251393888</c:v>
                </c:pt>
                <c:pt idx="373">
                  <c:v>0.46680873834921671</c:v>
                </c:pt>
                <c:pt idx="374">
                  <c:v>0.46840490788203903</c:v>
                </c:pt>
                <c:pt idx="375">
                  <c:v>0.47000362924573591</c:v>
                </c:pt>
                <c:pt idx="376">
                  <c:v>0.47160491061270993</c:v>
                </c:pt>
                <c:pt idx="377">
                  <c:v>0.47320876019468427</c:v>
                </c:pt>
                <c:pt idx="378">
                  <c:v>0.47481518624295815</c:v>
                </c:pt>
                <c:pt idx="379">
                  <c:v>0.47642419704865863</c:v>
                </c:pt>
                <c:pt idx="380">
                  <c:v>0.47803580094300036</c:v>
                </c:pt>
                <c:pt idx="381">
                  <c:v>0.47965000629754134</c:v>
                </c:pt>
                <c:pt idx="382">
                  <c:v>0.48126682152444683</c:v>
                </c:pt>
                <c:pt idx="383">
                  <c:v>0.48288625507674959</c:v>
                </c:pt>
                <c:pt idx="384">
                  <c:v>0.48450831544861783</c:v>
                </c:pt>
                <c:pt idx="385">
                  <c:v>0.48613301117561958</c:v>
                </c:pt>
                <c:pt idx="386">
                  <c:v>0.48776035083499514</c:v>
                </c:pt>
                <c:pt idx="387">
                  <c:v>0.48939034304592605</c:v>
                </c:pt>
                <c:pt idx="388">
                  <c:v>0.49102299646981151</c:v>
                </c:pt>
                <c:pt idx="389">
                  <c:v>0.49265831981054209</c:v>
                </c:pt>
                <c:pt idx="390">
                  <c:v>0.49429632181478067</c:v>
                </c:pt>
                <c:pt idx="391">
                  <c:v>0.49593701127224044</c:v>
                </c:pt>
                <c:pt idx="392">
                  <c:v>0.49758039701597062</c:v>
                </c:pt>
                <c:pt idx="393">
                  <c:v>0.49922648792263918</c:v>
                </c:pt>
                <c:pt idx="394">
                  <c:v>0.50087529291282318</c:v>
                </c:pt>
                <c:pt idx="395">
                  <c:v>0.50252682095129597</c:v>
                </c:pt>
                <c:pt idx="396">
                  <c:v>0.50418108104732273</c:v>
                </c:pt>
                <c:pt idx="397">
                  <c:v>0.50583808225495197</c:v>
                </c:pt>
                <c:pt idx="398">
                  <c:v>0.50749783367331658</c:v>
                </c:pt>
                <c:pt idx="399">
                  <c:v>0.50916034444692992</c:v>
                </c:pt>
                <c:pt idx="400">
                  <c:v>0.51082562376599128</c:v>
                </c:pt>
                <c:pt idx="401">
                  <c:v>0.51249368086668812</c:v>
                </c:pt>
                <c:pt idx="402">
                  <c:v>0.51416452503150589</c:v>
                </c:pt>
                <c:pt idx="403">
                  <c:v>0.51583816558953532</c:v>
                </c:pt>
                <c:pt idx="404">
                  <c:v>0.51751461191678794</c:v>
                </c:pt>
                <c:pt idx="405">
                  <c:v>0.51919387343650769</c:v>
                </c:pt>
                <c:pt idx="406">
                  <c:v>0.52087595961949273</c:v>
                </c:pt>
                <c:pt idx="407">
                  <c:v>0.52256087998441203</c:v>
                </c:pt>
                <c:pt idx="408">
                  <c:v>0.52424864409813199</c:v>
                </c:pt>
                <c:pt idx="409">
                  <c:v>0.52593926157603932</c:v>
                </c:pt>
                <c:pt idx="410">
                  <c:v>0.52763274208237254</c:v>
                </c:pt>
                <c:pt idx="411">
                  <c:v>0.52932909533055073</c:v>
                </c:pt>
                <c:pt idx="412">
                  <c:v>0.53102833108351077</c:v>
                </c:pt>
                <c:pt idx="413">
                  <c:v>0.53273045915404105</c:v>
                </c:pt>
                <c:pt idx="414">
                  <c:v>0.53443548940512509</c:v>
                </c:pt>
                <c:pt idx="415">
                  <c:v>0.53614343175028101</c:v>
                </c:pt>
                <c:pt idx="416">
                  <c:v>0.53785429615391067</c:v>
                </c:pt>
                <c:pt idx="417">
                  <c:v>0.53956809263164507</c:v>
                </c:pt>
                <c:pt idx="418">
                  <c:v>0.54128483125069982</c:v>
                </c:pt>
                <c:pt idx="419">
                  <c:v>0.54300452213022632</c:v>
                </c:pt>
                <c:pt idx="420">
                  <c:v>0.54472717544167271</c:v>
                </c:pt>
                <c:pt idx="421">
                  <c:v>0.54645280140914221</c:v>
                </c:pt>
                <c:pt idx="422">
                  <c:v>0.5481814103097602</c:v>
                </c:pt>
                <c:pt idx="423">
                  <c:v>0.5499130124740379</c:v>
                </c:pt>
                <c:pt idx="424">
                  <c:v>0.55164761828624642</c:v>
                </c:pt>
                <c:pt idx="425">
                  <c:v>0.55338523818478702</c:v>
                </c:pt>
                <c:pt idx="426">
                  <c:v>0.55512588266257135</c:v>
                </c:pt>
                <c:pt idx="427">
                  <c:v>0.55686956226739792</c:v>
                </c:pt>
                <c:pt idx="428">
                  <c:v>0.55861628760233983</c:v>
                </c:pt>
                <c:pt idx="429">
                  <c:v>0.56036606932612731</c:v>
                </c:pt>
                <c:pt idx="430">
                  <c:v>0.56211891815354187</c:v>
                </c:pt>
                <c:pt idx="431">
                  <c:v>0.56387484485580663</c:v>
                </c:pt>
                <c:pt idx="432">
                  <c:v>0.56563386026098639</c:v>
                </c:pt>
                <c:pt idx="433">
                  <c:v>0.56739597525438545</c:v>
                </c:pt>
                <c:pt idx="434">
                  <c:v>0.56916120077895482</c:v>
                </c:pt>
                <c:pt idx="435">
                  <c:v>0.5709295478356966</c:v>
                </c:pt>
                <c:pt idx="436">
                  <c:v>0.57270102748407881</c:v>
                </c:pt>
                <c:pt idx="437">
                  <c:v>0.57447565084244712</c:v>
                </c:pt>
                <c:pt idx="438">
                  <c:v>0.57625342908844668</c:v>
                </c:pt>
                <c:pt idx="439">
                  <c:v>0.5780343734594412</c:v>
                </c:pt>
                <c:pt idx="440">
                  <c:v>0.57981849525294282</c:v>
                </c:pt>
                <c:pt idx="441">
                  <c:v>0.58160580582703836</c:v>
                </c:pt>
                <c:pt idx="442">
                  <c:v>0.5833963166008268</c:v>
                </c:pt>
                <c:pt idx="443">
                  <c:v>0.58519003905485356</c:v>
                </c:pt>
                <c:pt idx="444">
                  <c:v>0.58698698473155542</c:v>
                </c:pt>
                <c:pt idx="445">
                  <c:v>0.58878716523570307</c:v>
                </c:pt>
                <c:pt idx="446">
                  <c:v>0.59059059223485399</c:v>
                </c:pt>
                <c:pt idx="447">
                  <c:v>0.59239727745980275</c:v>
                </c:pt>
                <c:pt idx="448">
                  <c:v>0.5942072327050425</c:v>
                </c:pt>
                <c:pt idx="449">
                  <c:v>0.59602046982922308</c:v>
                </c:pt>
                <c:pt idx="450">
                  <c:v>0.59783700075562118</c:v>
                </c:pt>
                <c:pt idx="451">
                  <c:v>0.5996568374726069</c:v>
                </c:pt>
                <c:pt idx="452">
                  <c:v>0.60147999203412228</c:v>
                </c:pt>
                <c:pt idx="453">
                  <c:v>0.60330647656015635</c:v>
                </c:pt>
                <c:pt idx="454">
                  <c:v>0.60513630323723278</c:v>
                </c:pt>
                <c:pt idx="455">
                  <c:v>0.60696948431889353</c:v>
                </c:pt>
                <c:pt idx="456">
                  <c:v>0.60880603212619522</c:v>
                </c:pt>
                <c:pt idx="457">
                  <c:v>0.61064595904820218</c:v>
                </c:pt>
                <c:pt idx="458">
                  <c:v>0.61248927754249161</c:v>
                </c:pt>
                <c:pt idx="459">
                  <c:v>0.61433600013565604</c:v>
                </c:pt>
                <c:pt idx="460">
                  <c:v>0.61618613942381772</c:v>
                </c:pt>
                <c:pt idx="461">
                  <c:v>0.61803970807314046</c:v>
                </c:pt>
                <c:pt idx="462">
                  <c:v>0.61989671882035335</c:v>
                </c:pt>
                <c:pt idx="463">
                  <c:v>0.62175718447327288</c:v>
                </c:pt>
                <c:pt idx="464">
                  <c:v>0.62362111791133579</c:v>
                </c:pt>
                <c:pt idx="465">
                  <c:v>0.62548853208613109</c:v>
                </c:pt>
                <c:pt idx="466">
                  <c:v>0.62735944002194299</c:v>
                </c:pt>
                <c:pt idx="467">
                  <c:v>0.62923385481629313</c:v>
                </c:pt>
                <c:pt idx="468">
                  <c:v>0.63111178964049341</c:v>
                </c:pt>
                <c:pt idx="469">
                  <c:v>0.63299325774019877</c:v>
                </c:pt>
                <c:pt idx="470">
                  <c:v>0.63487827243597028</c:v>
                </c:pt>
                <c:pt idx="471">
                  <c:v>0.63676684712383824</c:v>
                </c:pt>
                <c:pt idx="472">
                  <c:v>0.63865899527587633</c:v>
                </c:pt>
                <c:pt idx="473">
                  <c:v>0.64055473044077527</c:v>
                </c:pt>
                <c:pt idx="474">
                  <c:v>0.64245406624442802</c:v>
                </c:pt>
                <c:pt idx="475">
                  <c:v>0.6443570163905139</c:v>
                </c:pt>
                <c:pt idx="476">
                  <c:v>0.64626359466109573</c:v>
                </c:pt>
                <c:pt idx="477">
                  <c:v>0.64817381491721471</c:v>
                </c:pt>
                <c:pt idx="478">
                  <c:v>0.65008769109949915</c:v>
                </c:pt>
                <c:pt idx="479">
                  <c:v>0.65200523722877068</c:v>
                </c:pt>
                <c:pt idx="480">
                  <c:v>0.65392646740666482</c:v>
                </c:pt>
                <c:pt idx="481">
                  <c:v>0.65585139581624907</c:v>
                </c:pt>
                <c:pt idx="482">
                  <c:v>0.65778003672265484</c:v>
                </c:pt>
                <c:pt idx="483">
                  <c:v>0.65971240447370849</c:v>
                </c:pt>
                <c:pt idx="484">
                  <c:v>0.66164851350057519</c:v>
                </c:pt>
                <c:pt idx="485">
                  <c:v>0.66358837831840156</c:v>
                </c:pt>
                <c:pt idx="486">
                  <c:v>0.66553201352697278</c:v>
                </c:pt>
                <c:pt idx="487">
                  <c:v>0.66747943381136809</c:v>
                </c:pt>
                <c:pt idx="488">
                  <c:v>0.66943065394263013</c:v>
                </c:pt>
                <c:pt idx="489">
                  <c:v>0.6713856887784333</c:v>
                </c:pt>
                <c:pt idx="490">
                  <c:v>0.67334455326376641</c:v>
                </c:pt>
                <c:pt idx="491">
                  <c:v>0.67530726243161499</c:v>
                </c:pt>
                <c:pt idx="492">
                  <c:v>0.67727383140365605</c:v>
                </c:pt>
                <c:pt idx="493">
                  <c:v>0.67924427539095455</c:v>
                </c:pt>
                <c:pt idx="494">
                  <c:v>0.68121860969467241</c:v>
                </c:pt>
                <c:pt idx="495">
                  <c:v>0.68319684970677785</c:v>
                </c:pt>
                <c:pt idx="496">
                  <c:v>0.68517901091076927</c:v>
                </c:pt>
                <c:pt idx="497">
                  <c:v>0.68716510888239846</c:v>
                </c:pt>
                <c:pt idx="498">
                  <c:v>0.68915515929040871</c:v>
                </c:pt>
                <c:pt idx="499">
                  <c:v>0.69114917789727293</c:v>
                </c:pt>
                <c:pt idx="500">
                  <c:v>0.69314718055994595</c:v>
                </c:pt>
                <c:pt idx="501">
                  <c:v>0.69514918323061903</c:v>
                </c:pt>
                <c:pt idx="502">
                  <c:v>0.69715520195748482</c:v>
                </c:pt>
                <c:pt idx="503">
                  <c:v>0.69916525288550901</c:v>
                </c:pt>
                <c:pt idx="504">
                  <c:v>0.70117935225721029</c:v>
                </c:pt>
                <c:pt idx="505">
                  <c:v>0.70319751641344741</c:v>
                </c:pt>
                <c:pt idx="506">
                  <c:v>0.70521976179421519</c:v>
                </c:pt>
                <c:pt idx="507">
                  <c:v>0.70724610493944762</c:v>
                </c:pt>
                <c:pt idx="508">
                  <c:v>0.70927656248982962</c:v>
                </c:pt>
                <c:pt idx="509">
                  <c:v>0.71131115118761712</c:v>
                </c:pt>
                <c:pt idx="510">
                  <c:v>0.71334988787746545</c:v>
                </c:pt>
                <c:pt idx="511">
                  <c:v>0.7153927895072657</c:v>
                </c:pt>
                <c:pt idx="512">
                  <c:v>0.7174398731289906</c:v>
                </c:pt>
                <c:pt idx="513">
                  <c:v>0.71949115589954793</c:v>
                </c:pt>
                <c:pt idx="514">
                  <c:v>0.72154665508164395</c:v>
                </c:pt>
                <c:pt idx="515">
                  <c:v>0.7236063880446546</c:v>
                </c:pt>
                <c:pt idx="516">
                  <c:v>0.72567037226550601</c:v>
                </c:pt>
                <c:pt idx="517">
                  <c:v>0.72773862532956513</c:v>
                </c:pt>
                <c:pt idx="518">
                  <c:v>0.72981116493153753</c:v>
                </c:pt>
                <c:pt idx="519">
                  <c:v>0.73188800887637662</c:v>
                </c:pt>
                <c:pt idx="520">
                  <c:v>0.73396917508020121</c:v>
                </c:pt>
                <c:pt idx="521">
                  <c:v>0.73605468157122256</c:v>
                </c:pt>
                <c:pt idx="522">
                  <c:v>0.73814454649068184</c:v>
                </c:pt>
                <c:pt idx="523">
                  <c:v>0.74023878809379662</c:v>
                </c:pt>
                <c:pt idx="524">
                  <c:v>0.74233742475071784</c:v>
                </c:pt>
                <c:pt idx="525">
                  <c:v>0.74444047494749654</c:v>
                </c:pt>
                <c:pt idx="526">
                  <c:v>0.74654795728706136</c:v>
                </c:pt>
                <c:pt idx="527">
                  <c:v>0.74865989049020487</c:v>
                </c:pt>
                <c:pt idx="528">
                  <c:v>0.75077629339658247</c:v>
                </c:pt>
                <c:pt idx="529">
                  <c:v>0.75289718496572011</c:v>
                </c:pt>
                <c:pt idx="530">
                  <c:v>0.75502258427803359</c:v>
                </c:pt>
                <c:pt idx="531">
                  <c:v>0.75715251053585841</c:v>
                </c:pt>
                <c:pt idx="532">
                  <c:v>0.75928698306449105</c:v>
                </c:pt>
                <c:pt idx="533">
                  <c:v>0.76142602131324055</c:v>
                </c:pt>
                <c:pt idx="534">
                  <c:v>0.76356964485649192</c:v>
                </c:pt>
                <c:pt idx="535">
                  <c:v>0.76571787339478148</c:v>
                </c:pt>
                <c:pt idx="536">
                  <c:v>0.76787072675588253</c:v>
                </c:pt>
                <c:pt idx="537">
                  <c:v>0.77002822489590372</c:v>
                </c:pt>
                <c:pt idx="538">
                  <c:v>0.77219038790039896</c:v>
                </c:pt>
                <c:pt idx="539">
                  <c:v>0.77435723598548933</c:v>
                </c:pt>
                <c:pt idx="540">
                  <c:v>0.77652878949899717</c:v>
                </c:pt>
                <c:pt idx="541">
                  <c:v>0.77870506892159275</c:v>
                </c:pt>
                <c:pt idx="542">
                  <c:v>0.78088609486795291</c:v>
                </c:pt>
                <c:pt idx="543">
                  <c:v>0.78307188808793315</c:v>
                </c:pt>
                <c:pt idx="544">
                  <c:v>0.7852624694677518</c:v>
                </c:pt>
                <c:pt idx="545">
                  <c:v>0.78745786003118745</c:v>
                </c:pt>
                <c:pt idx="546">
                  <c:v>0.78965808094078993</c:v>
                </c:pt>
                <c:pt idx="547">
                  <c:v>0.79186315349910386</c:v>
                </c:pt>
                <c:pt idx="548">
                  <c:v>0.79407309914990665</c:v>
                </c:pt>
                <c:pt idx="549">
                  <c:v>0.79628793947945953</c:v>
                </c:pt>
                <c:pt idx="550">
                  <c:v>0.7985076962177724</c:v>
                </c:pt>
                <c:pt idx="551">
                  <c:v>0.8007323912398836</c:v>
                </c:pt>
                <c:pt idx="552">
                  <c:v>0.80296204656715275</c:v>
                </c:pt>
                <c:pt idx="553">
                  <c:v>0.80519668436856906</c:v>
                </c:pt>
                <c:pt idx="554">
                  <c:v>0.80743632696207379</c:v>
                </c:pt>
                <c:pt idx="555">
                  <c:v>0.80968099681589767</c:v>
                </c:pt>
                <c:pt idx="556">
                  <c:v>0.81193071654991311</c:v>
                </c:pt>
                <c:pt idx="557">
                  <c:v>0.81418550893700226</c:v>
                </c:pt>
                <c:pt idx="558">
                  <c:v>0.81644539690443985</c:v>
                </c:pt>
                <c:pt idx="559">
                  <c:v>0.8187104035352919</c:v>
                </c:pt>
                <c:pt idx="560">
                  <c:v>0.82098055206983112</c:v>
                </c:pt>
                <c:pt idx="561">
                  <c:v>0.82325586590696653</c:v>
                </c:pt>
                <c:pt idx="562">
                  <c:v>0.82553636860569179</c:v>
                </c:pt>
                <c:pt idx="563">
                  <c:v>0.82782208388654777</c:v>
                </c:pt>
                <c:pt idx="564">
                  <c:v>0.83011303563310368</c:v>
                </c:pt>
                <c:pt idx="565">
                  <c:v>0.83240924789345383</c:v>
                </c:pt>
                <c:pt idx="566">
                  <c:v>0.83471074488173314</c:v>
                </c:pt>
                <c:pt idx="567">
                  <c:v>0.83701755097964814</c:v>
                </c:pt>
                <c:pt idx="568">
                  <c:v>0.83932969073802766</c:v>
                </c:pt>
                <c:pt idx="569">
                  <c:v>0.84164718887839018</c:v>
                </c:pt>
                <c:pt idx="570">
                  <c:v>0.84397007029452986</c:v>
                </c:pt>
                <c:pt idx="571">
                  <c:v>0.84629836005412096</c:v>
                </c:pt>
                <c:pt idx="572">
                  <c:v>0.84863208340034124</c:v>
                </c:pt>
                <c:pt idx="573">
                  <c:v>0.85097126575351345</c:v>
                </c:pt>
                <c:pt idx="574">
                  <c:v>0.85331593271276751</c:v>
                </c:pt>
                <c:pt idx="575">
                  <c:v>0.8556661100577212</c:v>
                </c:pt>
                <c:pt idx="576">
                  <c:v>0.85802182375018021</c:v>
                </c:pt>
                <c:pt idx="577">
                  <c:v>0.86038309993586004</c:v>
                </c:pt>
                <c:pt idx="578">
                  <c:v>0.86274996494612621</c:v>
                </c:pt>
                <c:pt idx="579">
                  <c:v>0.86512244529975657</c:v>
                </c:pt>
                <c:pt idx="580">
                  <c:v>0.86750056770472406</c:v>
                </c:pt>
                <c:pt idx="581">
                  <c:v>0.86988435906000028</c:v>
                </c:pt>
                <c:pt idx="582">
                  <c:v>0.87227384645738171</c:v>
                </c:pt>
                <c:pt idx="583">
                  <c:v>0.87466905718333654</c:v>
                </c:pt>
                <c:pt idx="584">
                  <c:v>0.87707001872087476</c:v>
                </c:pt>
                <c:pt idx="585">
                  <c:v>0.87947675875143971</c:v>
                </c:pt>
                <c:pt idx="586">
                  <c:v>0.88188930515682362</c:v>
                </c:pt>
                <c:pt idx="587">
                  <c:v>0.88430768602110532</c:v>
                </c:pt>
                <c:pt idx="588">
                  <c:v>0.88673192963261172</c:v>
                </c:pt>
                <c:pt idx="589">
                  <c:v>0.8891620644859034</c:v>
                </c:pt>
                <c:pt idx="590">
                  <c:v>0.89159811928378452</c:v>
                </c:pt>
                <c:pt idx="591">
                  <c:v>0.89404012293933632</c:v>
                </c:pt>
                <c:pt idx="592">
                  <c:v>0.89648810457797634</c:v>
                </c:pt>
                <c:pt idx="593">
                  <c:v>0.89894209353954313</c:v>
                </c:pt>
                <c:pt idx="594">
                  <c:v>0.90140211938040549</c:v>
                </c:pt>
                <c:pt idx="595">
                  <c:v>0.90386821187559896</c:v>
                </c:pt>
                <c:pt idx="596">
                  <c:v>0.90634040102098801</c:v>
                </c:pt>
                <c:pt idx="597">
                  <c:v>0.90881871703545514</c:v>
                </c:pt>
                <c:pt idx="598">
                  <c:v>0.91130319036311702</c:v>
                </c:pt>
                <c:pt idx="599">
                  <c:v>0.91379385167556892</c:v>
                </c:pt>
                <c:pt idx="600">
                  <c:v>0.91629073187415611</c:v>
                </c:pt>
                <c:pt idx="601">
                  <c:v>0.91879386209227465</c:v>
                </c:pt>
                <c:pt idx="602">
                  <c:v>0.92130327369770038</c:v>
                </c:pt>
                <c:pt idx="603">
                  <c:v>0.92381899829494774</c:v>
                </c:pt>
                <c:pt idx="604">
                  <c:v>0.92634106772765756</c:v>
                </c:pt>
                <c:pt idx="605">
                  <c:v>0.92886951408101626</c:v>
                </c:pt>
                <c:pt idx="606">
                  <c:v>0.93140436968420437</c:v>
                </c:pt>
                <c:pt idx="607">
                  <c:v>0.93394566711287685</c:v>
                </c:pt>
                <c:pt idx="608">
                  <c:v>0.9364934391916756</c:v>
                </c:pt>
                <c:pt idx="609">
                  <c:v>0.93904771899677242</c:v>
                </c:pt>
                <c:pt idx="610">
                  <c:v>0.94160853985844606</c:v>
                </c:pt>
                <c:pt idx="611">
                  <c:v>0.94417593536369182</c:v>
                </c:pt>
                <c:pt idx="612">
                  <c:v>0.94674993935886476</c:v>
                </c:pt>
                <c:pt idx="613">
                  <c:v>0.94933058595235642</c:v>
                </c:pt>
                <c:pt idx="614">
                  <c:v>0.95191790951730737</c:v>
                </c:pt>
                <c:pt idx="615">
                  <c:v>0.95451194469435396</c:v>
                </c:pt>
                <c:pt idx="616">
                  <c:v>0.95711272639441136</c:v>
                </c:pt>
                <c:pt idx="617">
                  <c:v>0.95972028980149215</c:v>
                </c:pt>
                <c:pt idx="618">
                  <c:v>0.96233467037556297</c:v>
                </c:pt>
                <c:pt idx="619">
                  <c:v>0.96495590385543728</c:v>
                </c:pt>
                <c:pt idx="620">
                  <c:v>0.96758402626170681</c:v>
                </c:pt>
                <c:pt idx="621">
                  <c:v>0.97021907389971185</c:v>
                </c:pt>
                <c:pt idx="622">
                  <c:v>0.9728610833625505</c:v>
                </c:pt>
                <c:pt idx="623">
                  <c:v>0.97551009153412749</c:v>
                </c:pt>
                <c:pt idx="624">
                  <c:v>0.97816613559224375</c:v>
                </c:pt>
                <c:pt idx="625">
                  <c:v>0.98082925301172741</c:v>
                </c:pt>
                <c:pt idx="626">
                  <c:v>0.98349948156760636</c:v>
                </c:pt>
                <c:pt idx="627">
                  <c:v>0.98617685933832266</c:v>
                </c:pt>
                <c:pt idx="628">
                  <c:v>0.98886142470899174</c:v>
                </c:pt>
                <c:pt idx="629">
                  <c:v>0.99155321637470317</c:v>
                </c:pt>
                <c:pt idx="630">
                  <c:v>0.99425227334386812</c:v>
                </c:pt>
                <c:pt idx="631">
                  <c:v>0.99695863494161108</c:v>
                </c:pt>
                <c:pt idx="632">
                  <c:v>0.99967234081320733</c:v>
                </c:pt>
                <c:pt idx="633">
                  <c:v>1.0023934309275679</c:v>
                </c:pt>
                <c:pt idx="634">
                  <c:v>1.0051219455807721</c:v>
                </c:pt>
                <c:pt idx="635">
                  <c:v>1.0078579253996467</c:v>
                </c:pt>
                <c:pt idx="636">
                  <c:v>1.0106014113453976</c:v>
                </c:pt>
                <c:pt idx="637">
                  <c:v>1.0133524447172875</c:v>
                </c:pt>
                <c:pt idx="638">
                  <c:v>1.0161110671563673</c:v>
                </c:pt>
                <c:pt idx="639">
                  <c:v>1.0188773206492574</c:v>
                </c:pt>
                <c:pt idx="640">
                  <c:v>1.0216512475319826</c:v>
                </c:pt>
                <c:pt idx="641">
                  <c:v>1.0244328904938595</c:v>
                </c:pt>
                <c:pt idx="642">
                  <c:v>1.027222292581438</c:v>
                </c:pt>
                <c:pt idx="643">
                  <c:v>1.0300194972024992</c:v>
                </c:pt>
                <c:pt idx="644">
                  <c:v>1.0328245481301079</c:v>
                </c:pt>
                <c:pt idx="645">
                  <c:v>1.0356374895067226</c:v>
                </c:pt>
                <c:pt idx="646">
                  <c:v>1.0384583658483639</c:v>
                </c:pt>
                <c:pt idx="647">
                  <c:v>1.0412872220488416</c:v>
                </c:pt>
                <c:pt idx="648">
                  <c:v>1.0441241033840414</c:v>
                </c:pt>
                <c:pt idx="649">
                  <c:v>1.0469690555162725</c:v>
                </c:pt>
                <c:pt idx="650">
                  <c:v>1.049822124498679</c:v>
                </c:pt>
                <c:pt idx="651">
                  <c:v>1.0526833567797111</c:v>
                </c:pt>
                <c:pt idx="652">
                  <c:v>1.0555527992076641</c:v>
                </c:pt>
                <c:pt idx="653">
                  <c:v>1.0584304990352793</c:v>
                </c:pt>
                <c:pt idx="654">
                  <c:v>1.0613165039244141</c:v>
                </c:pt>
                <c:pt idx="655">
                  <c:v>1.0642108619507786</c:v>
                </c:pt>
                <c:pt idx="656">
                  <c:v>1.06711362160874</c:v>
                </c:pt>
                <c:pt idx="657">
                  <c:v>1.0700248318161985</c:v>
                </c:pt>
                <c:pt idx="658">
                  <c:v>1.0729445419195334</c:v>
                </c:pt>
                <c:pt idx="659">
                  <c:v>1.0758728016986217</c:v>
                </c:pt>
                <c:pt idx="660">
                  <c:v>1.0788096613719313</c:v>
                </c:pt>
                <c:pt idx="661">
                  <c:v>1.0817551716016882</c:v>
                </c:pt>
                <c:pt idx="662">
                  <c:v>1.0847093834991197</c:v>
                </c:pt>
                <c:pt idx="663">
                  <c:v>1.0876723486297768</c:v>
                </c:pt>
                <c:pt idx="664">
                  <c:v>1.0906441190189342</c:v>
                </c:pt>
                <c:pt idx="665">
                  <c:v>1.0936247471570721</c:v>
                </c:pt>
                <c:pt idx="666">
                  <c:v>1.096614286005438</c:v>
                </c:pt>
                <c:pt idx="667">
                  <c:v>1.0996127890016947</c:v>
                </c:pt>
                <c:pt idx="668">
                  <c:v>1.10262031006565</c:v>
                </c:pt>
                <c:pt idx="669">
                  <c:v>1.1056369036050757</c:v>
                </c:pt>
                <c:pt idx="670">
                  <c:v>1.1086626245216127</c:v>
                </c:pt>
                <c:pt idx="671">
                  <c:v>1.1116975282167667</c:v>
                </c:pt>
                <c:pt idx="672">
                  <c:v>1.1147416705979949</c:v>
                </c:pt>
                <c:pt idx="673">
                  <c:v>1.1177951080848851</c:v>
                </c:pt>
                <c:pt idx="674">
                  <c:v>1.1208578976154309</c:v>
                </c:pt>
                <c:pt idx="675">
                  <c:v>1.1239300966524011</c:v>
                </c:pt>
                <c:pt idx="676">
                  <c:v>1.1270117631898091</c:v>
                </c:pt>
                <c:pt idx="677">
                  <c:v>1.1301029557594819</c:v>
                </c:pt>
                <c:pt idx="678">
                  <c:v>1.1332037334377303</c:v>
                </c:pt>
                <c:pt idx="679">
                  <c:v>1.1363141558521228</c:v>
                </c:pt>
                <c:pt idx="680">
                  <c:v>1.1394342831883664</c:v>
                </c:pt>
                <c:pt idx="681">
                  <c:v>1.142564176197294</c:v>
                </c:pt>
                <c:pt idx="682">
                  <c:v>1.1457038962019617</c:v>
                </c:pt>
                <c:pt idx="683">
                  <c:v>1.1488535051048581</c:v>
                </c:pt>
                <c:pt idx="684">
                  <c:v>1.1520130653952265</c:v>
                </c:pt>
                <c:pt idx="685">
                  <c:v>1.1551826401565055</c:v>
                </c:pt>
                <c:pt idx="686">
                  <c:v>1.1583622930738853</c:v>
                </c:pt>
                <c:pt idx="687">
                  <c:v>1.1615520884419854</c:v>
                </c:pt>
                <c:pt idx="688">
                  <c:v>1.1647520911726563</c:v>
                </c:pt>
                <c:pt idx="689">
                  <c:v>1.1679623668029044</c:v>
                </c:pt>
                <c:pt idx="690">
                  <c:v>1.1711829815029466</c:v>
                </c:pt>
                <c:pt idx="691">
                  <c:v>1.1744140020843932</c:v>
                </c:pt>
                <c:pt idx="692">
                  <c:v>1.1776554960085641</c:v>
                </c:pt>
                <c:pt idx="693">
                  <c:v>1.1809075313949415</c:v>
                </c:pt>
                <c:pt idx="694">
                  <c:v>1.1841701770297579</c:v>
                </c:pt>
                <c:pt idx="695">
                  <c:v>1.1874435023747272</c:v>
                </c:pt>
                <c:pt idx="696">
                  <c:v>1.190727577575917</c:v>
                </c:pt>
                <c:pt idx="697">
                  <c:v>1.1940224734727696</c:v>
                </c:pt>
                <c:pt idx="698">
                  <c:v>1.1973282616072691</c:v>
                </c:pt>
                <c:pt idx="699">
                  <c:v>1.200645014233263</c:v>
                </c:pt>
                <c:pt idx="700">
                  <c:v>1.2039728043259377</c:v>
                </c:pt>
                <c:pt idx="701">
                  <c:v>1.2073117055914524</c:v>
                </c:pt>
                <c:pt idx="702">
                  <c:v>1.2106617924767342</c:v>
                </c:pt>
                <c:pt idx="703">
                  <c:v>1.2140231401794392</c:v>
                </c:pt>
                <c:pt idx="704">
                  <c:v>1.2173958246580785</c:v>
                </c:pt>
                <c:pt idx="705">
                  <c:v>1.220779922642319</c:v>
                </c:pt>
                <c:pt idx="706">
                  <c:v>1.2241755116434572</c:v>
                </c:pt>
                <c:pt idx="707">
                  <c:v>1.2275826699650716</c:v>
                </c:pt>
                <c:pt idx="708">
                  <c:v>1.2310014767138571</c:v>
                </c:pt>
                <c:pt idx="709">
                  <c:v>1.2344320118106462</c:v>
                </c:pt>
                <c:pt idx="710">
                  <c:v>1.2378743560016192</c:v>
                </c:pt>
                <c:pt idx="711">
                  <c:v>1.2413285908697067</c:v>
                </c:pt>
                <c:pt idx="712">
                  <c:v>1.2447947988461929</c:v>
                </c:pt>
                <c:pt idx="713">
                  <c:v>1.2482730632225179</c:v>
                </c:pt>
                <c:pt idx="714">
                  <c:v>1.2517634681622862</c:v>
                </c:pt>
                <c:pt idx="715">
                  <c:v>1.2552660987134883</c:v>
                </c:pt>
                <c:pt idx="716">
                  <c:v>1.2587810408209328</c:v>
                </c:pt>
                <c:pt idx="717">
                  <c:v>1.2623083813389013</c:v>
                </c:pt>
                <c:pt idx="718">
                  <c:v>1.2658482080440254</c:v>
                </c:pt>
                <c:pt idx="719">
                  <c:v>1.2694006096483932</c:v>
                </c:pt>
                <c:pt idx="720">
                  <c:v>1.2729656758128893</c:v>
                </c:pt>
                <c:pt idx="721">
                  <c:v>1.2765434971607734</c:v>
                </c:pt>
                <c:pt idx="722">
                  <c:v>1.2801341652915019</c:v>
                </c:pt>
                <c:pt idx="723">
                  <c:v>1.2837377727948005</c:v>
                </c:pt>
                <c:pt idx="724">
                  <c:v>1.287354413264989</c:v>
                </c:pt>
                <c:pt idx="725">
                  <c:v>1.2909841813155678</c:v>
                </c:pt>
                <c:pt idx="726">
                  <c:v>1.2946271725940688</c:v>
                </c:pt>
                <c:pt idx="727">
                  <c:v>1.2982834837971793</c:v>
                </c:pt>
                <c:pt idx="728">
                  <c:v>1.3019532126861417</c:v>
                </c:pt>
                <c:pt idx="729">
                  <c:v>1.3056364581024382</c:v>
                </c:pt>
                <c:pt idx="730">
                  <c:v>1.3093333199837642</c:v>
                </c:pt>
                <c:pt idx="731">
                  <c:v>1.3130438993803</c:v>
                </c:pt>
                <c:pt idx="732">
                  <c:v>1.3167682984712823</c:v>
                </c:pt>
                <c:pt idx="733">
                  <c:v>1.3205066205818896</c:v>
                </c:pt>
                <c:pt idx="734">
                  <c:v>1.3242589702004399</c:v>
                </c:pt>
                <c:pt idx="735">
                  <c:v>1.3280254529959168</c:v>
                </c:pt>
                <c:pt idx="736">
                  <c:v>1.3318061758358228</c:v>
                </c:pt>
                <c:pt idx="737">
                  <c:v>1.3356012468043745</c:v>
                </c:pt>
                <c:pt idx="738">
                  <c:v>1.3394107752210422</c:v>
                </c:pt>
                <c:pt idx="739">
                  <c:v>1.3432348716594458</c:v>
                </c:pt>
                <c:pt idx="740">
                  <c:v>1.3470736479666114</c:v>
                </c:pt>
                <c:pt idx="741">
                  <c:v>1.3509272172826015</c:v>
                </c:pt>
                <c:pt idx="742">
                  <c:v>1.3547956940605217</c:v>
                </c:pt>
                <c:pt idx="743">
                  <c:v>1.3586791940869194</c:v>
                </c:pt>
                <c:pt idx="744">
                  <c:v>1.3625778345025767</c:v>
                </c:pt>
                <c:pt idx="745">
                  <c:v>1.366491733823713</c:v>
                </c:pt>
                <c:pt idx="746">
                  <c:v>1.3704210119636027</c:v>
                </c:pt>
                <c:pt idx="747">
                  <c:v>1.3743657902546189</c:v>
                </c:pt>
                <c:pt idx="748">
                  <c:v>1.3783261914707159</c:v>
                </c:pt>
                <c:pt idx="749">
                  <c:v>1.3823023398503553</c:v>
                </c:pt>
                <c:pt idx="750">
                  <c:v>1.3862943611198928</c:v>
                </c:pt>
                <c:pt idx="751">
                  <c:v>1.3903023825174317</c:v>
                </c:pt>
                <c:pt idx="752">
                  <c:v>1.394326532817157</c:v>
                </c:pt>
                <c:pt idx="753">
                  <c:v>1.398366942354162</c:v>
                </c:pt>
                <c:pt idx="754">
                  <c:v>1.4024237430497766</c:v>
                </c:pt>
                <c:pt idx="755">
                  <c:v>1.4064970684374123</c:v>
                </c:pt>
                <c:pt idx="756">
                  <c:v>1.4105870536889376</c:v>
                </c:pt>
                <c:pt idx="757">
                  <c:v>1.414693835641591</c:v>
                </c:pt>
                <c:pt idx="758">
                  <c:v>1.418817552825453</c:v>
                </c:pt>
                <c:pt idx="759">
                  <c:v>1.4229583454914845</c:v>
                </c:pt>
                <c:pt idx="760">
                  <c:v>1.427116355640148</c:v>
                </c:pt>
                <c:pt idx="761">
                  <c:v>1.4312917270506287</c:v>
                </c:pt>
                <c:pt idx="762">
                  <c:v>1.4354846053106647</c:v>
                </c:pt>
                <c:pt idx="763">
                  <c:v>1.4396951378470082</c:v>
                </c:pt>
                <c:pt idx="764">
                  <c:v>1.4439234739565294</c:v>
                </c:pt>
                <c:pt idx="765">
                  <c:v>1.4481697648379805</c:v>
                </c:pt>
                <c:pt idx="766">
                  <c:v>1.452434163624438</c:v>
                </c:pt>
                <c:pt idx="767">
                  <c:v>1.4567168254164389</c:v>
                </c:pt>
                <c:pt idx="768">
                  <c:v>1.4610179073158296</c:v>
                </c:pt>
                <c:pt idx="769">
                  <c:v>1.465337568460346</c:v>
                </c:pt>
                <c:pt idx="770">
                  <c:v>1.4696759700589441</c:v>
                </c:pt>
                <c:pt idx="771">
                  <c:v>1.4740332754279</c:v>
                </c:pt>
                <c:pt idx="772">
                  <c:v>1.4784096500276989</c:v>
                </c:pt>
                <c:pt idx="773">
                  <c:v>1.482805261500737</c:v>
                </c:pt>
                <c:pt idx="774">
                  <c:v>1.4872202797098537</c:v>
                </c:pt>
                <c:pt idx="775">
                  <c:v>1.4916548767777196</c:v>
                </c:pt>
                <c:pt idx="776">
                  <c:v>1.4961092271270997</c:v>
                </c:pt>
                <c:pt idx="777">
                  <c:v>1.5005835075220209</c:v>
                </c:pt>
                <c:pt idx="778">
                  <c:v>1.5050778971098602</c:v>
                </c:pt>
                <c:pt idx="779">
                  <c:v>1.5095925774643868</c:v>
                </c:pt>
                <c:pt idx="780">
                  <c:v>1.5141277326297782</c:v>
                </c:pt>
                <c:pt idx="781">
                  <c:v>1.518683549165639</c:v>
                </c:pt>
                <c:pt idx="782">
                  <c:v>1.5232602161930506</c:v>
                </c:pt>
                <c:pt idx="783">
                  <c:v>1.5278579254416802</c:v>
                </c:pt>
                <c:pt idx="784">
                  <c:v>1.5324768712979748</c:v>
                </c:pt>
                <c:pt idx="785">
                  <c:v>1.537117250854477</c:v>
                </c:pt>
                <c:pt idx="786">
                  <c:v>1.5417792639602883</c:v>
                </c:pt>
                <c:pt idx="787">
                  <c:v>1.5464631132727147</c:v>
                </c:pt>
                <c:pt idx="788">
                  <c:v>1.5511690043101274</c:v>
                </c:pt>
                <c:pt idx="789">
                  <c:v>1.5558971455060733</c:v>
                </c:pt>
                <c:pt idx="790">
                  <c:v>1.5606477482646712</c:v>
                </c:pt>
                <c:pt idx="791">
                  <c:v>1.5654210270173288</c:v>
                </c:pt>
                <c:pt idx="792">
                  <c:v>1.5702171992808218</c:v>
                </c:pt>
                <c:pt idx="793">
                  <c:v>1.5750364857167709</c:v>
                </c:pt>
                <c:pt idx="794">
                  <c:v>1.5798791101925589</c:v>
                </c:pt>
                <c:pt idx="795">
                  <c:v>1.5847452998437317</c:v>
                </c:pt>
                <c:pt idx="796">
                  <c:v>1.5896352851379236</c:v>
                </c:pt>
                <c:pt idx="797">
                  <c:v>1.5945492999403525</c:v>
                </c:pt>
                <c:pt idx="798">
                  <c:v>1.5994875815809353</c:v>
                </c:pt>
                <c:pt idx="799">
                  <c:v>1.6044503709230642</c:v>
                </c:pt>
                <c:pt idx="800">
                  <c:v>1.6094379124341034</c:v>
                </c:pt>
                <c:pt idx="801">
                  <c:v>1.6144504542576477</c:v>
                </c:pt>
                <c:pt idx="802">
                  <c:v>1.619488248287605</c:v>
                </c:pt>
                <c:pt idx="803">
                  <c:v>1.6245515502441517</c:v>
                </c:pt>
                <c:pt idx="804">
                  <c:v>1.6296406197516229</c:v>
                </c:pt>
                <c:pt idx="805">
                  <c:v>1.6347557204183933</c:v>
                </c:pt>
                <c:pt idx="806">
                  <c:v>1.6398971199188119</c:v>
                </c:pt>
                <c:pt idx="807">
                  <c:v>1.6450650900772545</c:v>
                </c:pt>
                <c:pt idx="808">
                  <c:v>1.6502599069543586</c:v>
                </c:pt>
                <c:pt idx="809">
                  <c:v>1.6554818509355103</c:v>
                </c:pt>
                <c:pt idx="810">
                  <c:v>1.6607312068216542</c:v>
                </c:pt>
                <c:pt idx="811">
                  <c:v>1.6660082639224978</c:v>
                </c:pt>
                <c:pt idx="812">
                  <c:v>1.6713133161521911</c:v>
                </c:pt>
                <c:pt idx="813">
                  <c:v>1.6766466621275538</c:v>
                </c:pt>
                <c:pt idx="814">
                  <c:v>1.6820086052689391</c:v>
                </c:pt>
                <c:pt idx="815">
                  <c:v>1.6873994539038155</c:v>
                </c:pt>
                <c:pt idx="816">
                  <c:v>1.6928195213731547</c:v>
                </c:pt>
                <c:pt idx="817">
                  <c:v>1.6982691261407195</c:v>
                </c:pt>
                <c:pt idx="818">
                  <c:v>1.703748591905345</c:v>
                </c:pt>
                <c:pt idx="819">
                  <c:v>1.7092582477163147</c:v>
                </c:pt>
                <c:pt idx="820">
                  <c:v>1.7147984280919302</c:v>
                </c:pt>
                <c:pt idx="821">
                  <c:v>1.7203694731413854</c:v>
                </c:pt>
                <c:pt idx="822">
                  <c:v>1.7259717286900553</c:v>
                </c:pt>
                <c:pt idx="823">
                  <c:v>1.7316055464083113</c:v>
                </c:pt>
                <c:pt idx="824">
                  <c:v>1.7372712839439888</c:v>
                </c:pt>
                <c:pt idx="825">
                  <c:v>1.7429693050586266</c:v>
                </c:pt>
                <c:pt idx="826">
                  <c:v>1.7486999797676117</c:v>
                </c:pt>
                <c:pt idx="827">
                  <c:v>1.7544636844843617</c:v>
                </c:pt>
                <c:pt idx="828">
                  <c:v>1.7602608021686876</c:v>
                </c:pt>
                <c:pt idx="829">
                  <c:v>1.7660917224794808</c:v>
                </c:pt>
                <c:pt idx="830">
                  <c:v>1.771956841931879</c:v>
                </c:pt>
                <c:pt idx="831">
                  <c:v>1.7778565640590673</c:v>
                </c:pt>
                <c:pt idx="832">
                  <c:v>1.7837912995788818</c:v>
                </c:pt>
                <c:pt idx="833">
                  <c:v>1.7897614665653858</c:v>
                </c:pt>
                <c:pt idx="834">
                  <c:v>1.7957674906255976</c:v>
                </c:pt>
                <c:pt idx="835">
                  <c:v>1.8018098050815603</c:v>
                </c:pt>
                <c:pt idx="836">
                  <c:v>1.8078888511579425</c:v>
                </c:pt>
                <c:pt idx="837">
                  <c:v>1.8140050781753787</c:v>
                </c:pt>
                <c:pt idx="838">
                  <c:v>1.820158943749757</c:v>
                </c:pt>
                <c:pt idx="839">
                  <c:v>1.8263509139976779</c:v>
                </c:pt>
                <c:pt idx="840">
                  <c:v>1.8325814637483142</c:v>
                </c:pt>
                <c:pt idx="841">
                  <c:v>1.8388510767619095</c:v>
                </c:pt>
                <c:pt idx="842">
                  <c:v>1.8451602459551744</c:v>
                </c:pt>
                <c:pt idx="843">
                  <c:v>1.8515094736338331</c:v>
                </c:pt>
                <c:pt idx="844">
                  <c:v>1.8578992717326042</c:v>
                </c:pt>
                <c:pt idx="845">
                  <c:v>1.8643301620628945</c:v>
                </c:pt>
                <c:pt idx="846">
                  <c:v>1.870802676568512</c:v>
                </c:pt>
                <c:pt idx="847">
                  <c:v>1.8773173575897057</c:v>
                </c:pt>
                <c:pt idx="848">
                  <c:v>1.8838747581358648</c:v>
                </c:pt>
                <c:pt idx="849">
                  <c:v>1.890475442167217</c:v>
                </c:pt>
                <c:pt idx="850">
                  <c:v>1.8971199848858855</c:v>
                </c:pt>
                <c:pt idx="851">
                  <c:v>1.9038089730366823</c:v>
                </c:pt>
                <c:pt idx="852">
                  <c:v>1.9105430052180263</c:v>
                </c:pt>
                <c:pt idx="853">
                  <c:v>1.9173226922034052</c:v>
                </c:pt>
                <c:pt idx="854">
                  <c:v>1.9241486572738051</c:v>
                </c:pt>
                <c:pt idx="855">
                  <c:v>1.9310215365615671</c:v>
                </c:pt>
                <c:pt idx="856">
                  <c:v>1.937941979406141</c:v>
                </c:pt>
                <c:pt idx="857">
                  <c:v>1.9449106487222343</c:v>
                </c:pt>
                <c:pt idx="858">
                  <c:v>1.9519282213808808</c:v>
                </c:pt>
                <c:pt idx="859">
                  <c:v>1.9589953886039735</c:v>
                </c:pt>
                <c:pt idx="860">
                  <c:v>1.9661128563728374</c:v>
                </c:pt>
                <c:pt idx="861">
                  <c:v>1.97328134585145</c:v>
                </c:pt>
                <c:pt idx="862">
                  <c:v>1.9805015938249371</c:v>
                </c:pt>
                <c:pt idx="863">
                  <c:v>1.9877743531540168</c:v>
                </c:pt>
                <c:pt idx="864">
                  <c:v>1.9951003932460898</c:v>
                </c:pt>
                <c:pt idx="865">
                  <c:v>2.0024805005437125</c:v>
                </c:pt>
                <c:pt idx="866">
                  <c:v>2.0099154790312306</c:v>
                </c:pt>
                <c:pt idx="867">
                  <c:v>2.0174061507603884</c:v>
                </c:pt>
                <c:pt idx="868">
                  <c:v>2.0249533563957711</c:v>
                </c:pt>
                <c:pt idx="869">
                  <c:v>2.0325579557809905</c:v>
                </c:pt>
                <c:pt idx="870">
                  <c:v>2.0402208285265595</c:v>
                </c:pt>
                <c:pt idx="871">
                  <c:v>2.0479428746204702</c:v>
                </c:pt>
                <c:pt idx="872">
                  <c:v>2.0557250150625253</c:v>
                </c:pt>
                <c:pt idx="873">
                  <c:v>2.0635681925235509</c:v>
                </c:pt>
                <c:pt idx="874">
                  <c:v>2.0714733720306642</c:v>
                </c:pt>
                <c:pt idx="875">
                  <c:v>2.0794415416798411</c:v>
                </c:pt>
                <c:pt idx="876">
                  <c:v>2.0874737133771055</c:v>
                </c:pt>
                <c:pt idx="877">
                  <c:v>2.0955709236097251</c:v>
                </c:pt>
                <c:pt idx="878">
                  <c:v>2.1037342342488858</c:v>
                </c:pt>
                <c:pt idx="879">
                  <c:v>2.1119647333854017</c:v>
                </c:pt>
                <c:pt idx="880">
                  <c:v>2.1202635362000968</c:v>
                </c:pt>
                <c:pt idx="881">
                  <c:v>2.1286317858706134</c:v>
                </c:pt>
                <c:pt idx="882">
                  <c:v>2.1370706545164779</c:v>
                </c:pt>
                <c:pt idx="883">
                  <c:v>2.1455813441843867</c:v>
                </c:pt>
                <c:pt idx="884">
                  <c:v>2.1541650878757781</c:v>
                </c:pt>
                <c:pt idx="885">
                  <c:v>2.1628231506188929</c:v>
                </c:pt>
                <c:pt idx="886">
                  <c:v>2.1715568305876474</c:v>
                </c:pt>
                <c:pt idx="887">
                  <c:v>2.1803674602698027</c:v>
                </c:pt>
                <c:pt idx="888">
                  <c:v>2.1892564076870484</c:v>
                </c:pt>
                <c:pt idx="889">
                  <c:v>2.1982250776698091</c:v>
                </c:pt>
                <c:pt idx="890">
                  <c:v>2.2072749131897269</c:v>
                </c:pt>
                <c:pt idx="891">
                  <c:v>2.2164073967529996</c:v>
                </c:pt>
                <c:pt idx="892">
                  <c:v>2.2256240518579236</c:v>
                </c:pt>
                <c:pt idx="893">
                  <c:v>2.2349264445202373</c:v>
                </c:pt>
                <c:pt idx="894">
                  <c:v>2.2443161848700766</c:v>
                </c:pt>
                <c:pt idx="895">
                  <c:v>2.2537949288246204</c:v>
                </c:pt>
                <c:pt idx="896">
                  <c:v>2.263364379840771</c:v>
                </c:pt>
                <c:pt idx="897">
                  <c:v>2.2730262907525081</c:v>
                </c:pt>
                <c:pt idx="898">
                  <c:v>2.2827824656978728</c:v>
                </c:pt>
                <c:pt idx="899">
                  <c:v>2.2926347621408842</c:v>
                </c:pt>
                <c:pt idx="900">
                  <c:v>2.3025850929940526</c:v>
                </c:pt>
                <c:pt idx="901">
                  <c:v>2.3126354288475541</c:v>
                </c:pt>
                <c:pt idx="902">
                  <c:v>2.3227878003115721</c:v>
                </c:pt>
                <c:pt idx="903">
                  <c:v>2.3330443004787615</c:v>
                </c:pt>
                <c:pt idx="904">
                  <c:v>2.3434070875143078</c:v>
                </c:pt>
                <c:pt idx="905">
                  <c:v>2.3538783873816036</c:v>
                </c:pt>
                <c:pt idx="906">
                  <c:v>2.3644604967121405</c:v>
                </c:pt>
                <c:pt idx="907">
                  <c:v>2.3751557858288885</c:v>
                </c:pt>
                <c:pt idx="908">
                  <c:v>2.3859667019331043</c:v>
                </c:pt>
                <c:pt idx="909">
                  <c:v>2.3968957724652946</c:v>
                </c:pt>
                <c:pt idx="910">
                  <c:v>2.4079456086518798</c:v>
                </c:pt>
                <c:pt idx="911">
                  <c:v>2.4191189092500052</c:v>
                </c:pt>
                <c:pt idx="912">
                  <c:v>2.4304184645039384</c:v>
                </c:pt>
                <c:pt idx="913">
                  <c:v>2.4418471603275616</c:v>
                </c:pt>
                <c:pt idx="914">
                  <c:v>2.4534079827286375</c:v>
                </c:pt>
                <c:pt idx="915">
                  <c:v>2.465104022491829</c:v>
                </c:pt>
                <c:pt idx="916">
                  <c:v>2.4769384801388319</c:v>
                </c:pt>
                <c:pt idx="917">
                  <c:v>2.4889146711855474</c:v>
                </c:pt>
                <c:pt idx="918">
                  <c:v>2.5010360317178923</c:v>
                </c:pt>
                <c:pt idx="919">
                  <c:v>2.513306124309707</c:v>
                </c:pt>
                <c:pt idx="920">
                  <c:v>2.525728644308264</c:v>
                </c:pt>
                <c:pt idx="921">
                  <c:v>2.5383074265151246</c:v>
                </c:pt>
                <c:pt idx="922">
                  <c:v>2.5510464522925544</c:v>
                </c:pt>
                <c:pt idx="923">
                  <c:v>2.5639498571284625</c:v>
                </c:pt>
                <c:pt idx="924">
                  <c:v>2.5770219386958155</c:v>
                </c:pt>
                <c:pt idx="925">
                  <c:v>2.590267165445836</c:v>
                </c:pt>
                <c:pt idx="926">
                  <c:v>2.6036901857779768</c:v>
                </c:pt>
                <c:pt idx="927">
                  <c:v>2.6172958378337556</c:v>
                </c:pt>
                <c:pt idx="928">
                  <c:v>2.6310891599660917</c:v>
                </c:pt>
                <c:pt idx="929">
                  <c:v>2.6450754019408316</c:v>
                </c:pt>
                <c:pt idx="930">
                  <c:v>2.6592600369327881</c:v>
                </c:pt>
                <c:pt idx="931">
                  <c:v>2.6736487743848882</c:v>
                </c:pt>
                <c:pt idx="932">
                  <c:v>2.688247573806041</c:v>
                </c:pt>
                <c:pt idx="933">
                  <c:v>2.7030626595911817</c:v>
                </c:pt>
                <c:pt idx="934">
                  <c:v>2.7181005369557223</c:v>
                </c:pt>
                <c:pt idx="935">
                  <c:v>2.7333680090865111</c:v>
                </c:pt>
                <c:pt idx="936">
                  <c:v>2.7488721956224764</c:v>
                </c:pt>
                <c:pt idx="937">
                  <c:v>2.7646205525906158</c:v>
                </c:pt>
                <c:pt idx="938">
                  <c:v>2.7806208939370571</c:v>
                </c:pt>
                <c:pt idx="939">
                  <c:v>2.7968814148088375</c:v>
                </c:pt>
                <c:pt idx="940">
                  <c:v>2.8134107167600484</c:v>
                </c:pt>
                <c:pt idx="941">
                  <c:v>2.83021783507643</c:v>
                </c:pt>
                <c:pt idx="942">
                  <c:v>2.8473122684357302</c:v>
                </c:pt>
                <c:pt idx="943">
                  <c:v>2.8647040111475994</c:v>
                </c:pt>
                <c:pt idx="944">
                  <c:v>2.8824035882470009</c:v>
                </c:pt>
                <c:pt idx="945">
                  <c:v>2.9004220937496794</c:v>
                </c:pt>
                <c:pt idx="946">
                  <c:v>2.9187712324178761</c:v>
                </c:pt>
                <c:pt idx="947">
                  <c:v>2.9374633654300291</c:v>
                </c:pt>
                <c:pt idx="948">
                  <c:v>2.9565115604007239</c:v>
                </c:pt>
                <c:pt idx="949">
                  <c:v>2.9759296462578257</c:v>
                </c:pt>
                <c:pt idx="950">
                  <c:v>2.9957322735540055</c:v>
                </c:pt>
                <c:pt idx="951">
                  <c:v>3.0159349808715255</c:v>
                </c:pt>
                <c:pt idx="952">
                  <c:v>3.0365542680742612</c:v>
                </c:pt>
                <c:pt idx="953">
                  <c:v>3.0576076772720939</c:v>
                </c:pt>
                <c:pt idx="954">
                  <c:v>3.0791138824930582</c:v>
                </c:pt>
                <c:pt idx="955">
                  <c:v>3.1010927892118336</c:v>
                </c:pt>
                <c:pt idx="956">
                  <c:v>3.1235656450638927</c:v>
                </c:pt>
                <c:pt idx="957">
                  <c:v>3.1465551632885917</c:v>
                </c:pt>
                <c:pt idx="958">
                  <c:v>3.1700856606987862</c:v>
                </c:pt>
                <c:pt idx="959">
                  <c:v>3.1941832122778475</c:v>
                </c:pt>
                <c:pt idx="960">
                  <c:v>3.2188758248682192</c:v>
                </c:pt>
                <c:pt idx="961">
                  <c:v>3.2441936328525096</c:v>
                </c:pt>
                <c:pt idx="962">
                  <c:v>3.2701691192557707</c:v>
                </c:pt>
                <c:pt idx="963">
                  <c:v>3.2968373663379329</c:v>
                </c:pt>
                <c:pt idx="964">
                  <c:v>3.3242363405260478</c:v>
                </c:pt>
                <c:pt idx="965">
                  <c:v>3.3524072174927446</c:v>
                </c:pt>
                <c:pt idx="966">
                  <c:v>3.3813947543659975</c:v>
                </c:pt>
                <c:pt idx="967">
                  <c:v>3.4112477175156797</c:v>
                </c:pt>
                <c:pt idx="968">
                  <c:v>3.4420193761824338</c:v>
                </c:pt>
                <c:pt idx="969">
                  <c:v>3.473768074497015</c:v>
                </c:pt>
                <c:pt idx="970">
                  <c:v>3.5065578973200067</c:v>
                </c:pt>
                <c:pt idx="971">
                  <c:v>3.5404594489956889</c:v>
                </c:pt>
                <c:pt idx="972">
                  <c:v>3.5755507688069601</c:v>
                </c:pt>
                <c:pt idx="973">
                  <c:v>3.6119184129778357</c:v>
                </c:pt>
                <c:pt idx="974">
                  <c:v>3.649658740960684</c:v>
                </c:pt>
                <c:pt idx="975">
                  <c:v>3.6888794541139664</c:v>
                </c:pt>
                <c:pt idx="976">
                  <c:v>3.729701448634223</c:v>
                </c:pt>
                <c:pt idx="977">
                  <c:v>3.7722610630530204</c:v>
                </c:pt>
                <c:pt idx="978">
                  <c:v>3.8167128256238558</c:v>
                </c:pt>
                <c:pt idx="979">
                  <c:v>3.8632328412587502</c:v>
                </c:pt>
                <c:pt idx="980">
                  <c:v>3.9120230054281842</c:v>
                </c:pt>
                <c:pt idx="981">
                  <c:v>3.9633162998157365</c:v>
                </c:pt>
                <c:pt idx="982">
                  <c:v>4.0173835210860149</c:v>
                </c:pt>
                <c:pt idx="983">
                  <c:v>4.0745419349259659</c:v>
                </c:pt>
                <c:pt idx="984">
                  <c:v>4.1351665567424032</c:v>
                </c:pt>
                <c:pt idx="985">
                  <c:v>4.1997050778799778</c:v>
                </c:pt>
                <c:pt idx="986">
                  <c:v>4.268697949366933</c:v>
                </c:pt>
                <c:pt idx="987">
                  <c:v>4.3428059215206591</c:v>
                </c:pt>
                <c:pt idx="988">
                  <c:v>4.4228486291942009</c:v>
                </c:pt>
                <c:pt idx="989">
                  <c:v>4.5098600061838363</c:v>
                </c:pt>
                <c:pt idx="990">
                  <c:v>4.6051701859881682</c:v>
                </c:pt>
                <c:pt idx="991">
                  <c:v>4.710530701646003</c:v>
                </c:pt>
                <c:pt idx="992">
                  <c:v>4.8283137373023974</c:v>
                </c:pt>
                <c:pt idx="993">
                  <c:v>4.9618451299269335</c:v>
                </c:pt>
                <c:pt idx="994">
                  <c:v>5.1159958097542111</c:v>
                </c:pt>
                <c:pt idx="995">
                  <c:v>5.2983173665481909</c:v>
                </c:pt>
                <c:pt idx="996">
                  <c:v>5.5214609178624396</c:v>
                </c:pt>
                <c:pt idx="997">
                  <c:v>5.8091429903142853</c:v>
                </c:pt>
                <c:pt idx="998">
                  <c:v>6.2146080984225796</c:v>
                </c:pt>
                <c:pt idx="999">
                  <c:v>6.9077552789829131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09-41F5-95CA-F43726C6A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575488"/>
        <c:axId val="568498288"/>
      </c:lineChart>
      <c:catAx>
        <c:axId val="564575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498288"/>
        <c:crosses val="autoZero"/>
        <c:auto val="1"/>
        <c:lblAlgn val="ctr"/>
        <c:lblOffset val="100"/>
        <c:tickLblSkip val="99"/>
        <c:noMultiLvlLbl val="0"/>
      </c:catAx>
      <c:valAx>
        <c:axId val="56849828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-ln(1-a)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57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Loss</a:t>
            </a:r>
            <a:r>
              <a:rPr lang="en-US" baseline="0" dirty="0"/>
              <a:t> on training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Sheet1!$A$2:$A$602</c:f>
              <c:numCache>
                <c:formatCode>General</c:formatCode>
                <c:ptCount val="60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</c:numCache>
            </c:numRef>
          </c:cat>
          <c:val>
            <c:numRef>
              <c:f>Sheet1!$B$2:$B$602</c:f>
              <c:numCache>
                <c:formatCode>0.00</c:formatCode>
                <c:ptCount val="601"/>
                <c:pt idx="0">
                  <c:v>13.559275203929742</c:v>
                </c:pt>
                <c:pt idx="1">
                  <c:v>11.879734954273072</c:v>
                </c:pt>
                <c:pt idx="2">
                  <c:v>8.7570582594362971</c:v>
                </c:pt>
                <c:pt idx="3">
                  <c:v>3.9059372513812569</c:v>
                </c:pt>
                <c:pt idx="4">
                  <c:v>1.8012897662424041</c:v>
                </c:pt>
                <c:pt idx="5">
                  <c:v>1.9339555425354478</c:v>
                </c:pt>
                <c:pt idx="6">
                  <c:v>2.0071370243781463</c:v>
                </c:pt>
                <c:pt idx="7">
                  <c:v>1.7334197364950492</c:v>
                </c:pt>
                <c:pt idx="8">
                  <c:v>1.3149075235360199</c:v>
                </c:pt>
                <c:pt idx="9">
                  <c:v>1.2360110675096685</c:v>
                </c:pt>
                <c:pt idx="10">
                  <c:v>1.158560696752243</c:v>
                </c:pt>
                <c:pt idx="11">
                  <c:v>1.2672787757856476</c:v>
                </c:pt>
                <c:pt idx="12">
                  <c:v>1.3501842900152881</c:v>
                </c:pt>
                <c:pt idx="13">
                  <c:v>1.8023541191198178</c:v>
                </c:pt>
                <c:pt idx="14">
                  <c:v>1.3804444652862213</c:v>
                </c:pt>
                <c:pt idx="15">
                  <c:v>1.3148723679997156</c:v>
                </c:pt>
                <c:pt idx="16">
                  <c:v>1.1860409550900886</c:v>
                </c:pt>
                <c:pt idx="17">
                  <c:v>1.2577476744983564</c:v>
                </c:pt>
                <c:pt idx="18">
                  <c:v>1.2941737889472096</c:v>
                </c:pt>
                <c:pt idx="19">
                  <c:v>1.7291828959022844</c:v>
                </c:pt>
                <c:pt idx="20">
                  <c:v>1.368216258261252</c:v>
                </c:pt>
                <c:pt idx="21">
                  <c:v>1.2475091383355017</c:v>
                </c:pt>
                <c:pt idx="22">
                  <c:v>1.169864998454883</c:v>
                </c:pt>
                <c:pt idx="23">
                  <c:v>1.1191915946002826</c:v>
                </c:pt>
                <c:pt idx="24">
                  <c:v>1.0843378769665577</c:v>
                </c:pt>
                <c:pt idx="25">
                  <c:v>1.0591279266894513</c:v>
                </c:pt>
                <c:pt idx="26">
                  <c:v>1.0402002650457671</c:v>
                </c:pt>
                <c:pt idx="27">
                  <c:v>1.0255238748909306</c:v>
                </c:pt>
                <c:pt idx="28">
                  <c:v>1.0137815821954477</c:v>
                </c:pt>
                <c:pt idx="29">
                  <c:v>1.0040944485165593</c:v>
                </c:pt>
                <c:pt idx="30">
                  <c:v>0.99587149045932088</c:v>
                </c:pt>
                <c:pt idx="31">
                  <c:v>0.98871537901613771</c:v>
                </c:pt>
                <c:pt idx="32">
                  <c:v>0.9823594974316866</c:v>
                </c:pt>
                <c:pt idx="33">
                  <c:v>0.97662508680158611</c:v>
                </c:pt>
                <c:pt idx="34">
                  <c:v>0.97139200109471047</c:v>
                </c:pt>
                <c:pt idx="35">
                  <c:v>0.96657884347162126</c:v>
                </c:pt>
                <c:pt idx="36">
                  <c:v>0.96212957669501065</c:v>
                </c:pt>
                <c:pt idx="37">
                  <c:v>0.95800457816545492</c:v>
                </c:pt>
                <c:pt idx="38">
                  <c:v>0.95417472311767748</c:v>
                </c:pt>
                <c:pt idx="39">
                  <c:v>0.95061751342981593</c:v>
                </c:pt>
                <c:pt idx="40">
                  <c:v>0.94731457628408922</c:v>
                </c:pt>
                <c:pt idx="41">
                  <c:v>0.94425007231108271</c:v>
                </c:pt>
                <c:pt idx="42">
                  <c:v>0.94140970261824541</c:v>
                </c:pt>
                <c:pt idx="43">
                  <c:v>0.93878010705337334</c:v>
                </c:pt>
                <c:pt idx="44">
                  <c:v>0.93634851592837143</c:v>
                </c:pt>
                <c:pt idx="45">
                  <c:v>0.93410256423432381</c:v>
                </c:pt>
                <c:pt idx="46">
                  <c:v>0.93203020835672057</c:v>
                </c:pt>
                <c:pt idx="47">
                  <c:v>0.93011970563165536</c:v>
                </c:pt>
                <c:pt idx="48">
                  <c:v>0.92835963040916347</c:v>
                </c:pt>
                <c:pt idx="49">
                  <c:v>0.92673890909662815</c:v>
                </c:pt>
                <c:pt idx="50">
                  <c:v>0.92524686258196787</c:v>
                </c:pt>
                <c:pt idx="51">
                  <c:v>0.92387324851991659</c:v>
                </c:pt>
                <c:pt idx="52">
                  <c:v>0.92260829883588924</c:v>
                </c:pt>
                <c:pt idx="53">
                  <c:v>0.92144274983844332</c:v>
                </c:pt>
                <c:pt idx="54">
                  <c:v>0.92036786376338819</c:v>
                </c:pt>
                <c:pt idx="55">
                  <c:v>0.91937544155271</c:v>
                </c:pt>
                <c:pt idx="56">
                  <c:v>0.91845782730967906</c:v>
                </c:pt>
                <c:pt idx="57">
                  <c:v>0.91760790525534119</c:v>
                </c:pt>
                <c:pt idx="58">
                  <c:v>0.91681909021092844</c:v>
                </c:pt>
                <c:pt idx="59">
                  <c:v>0.91608531270203064</c:v>
                </c:pt>
                <c:pt idx="60">
                  <c:v>0.91540099976669975</c:v>
                </c:pt>
                <c:pt idx="61">
                  <c:v>0.91476105248319983</c:v>
                </c:pt>
                <c:pt idx="62">
                  <c:v>0.91416082113675823</c:v>
                </c:pt>
                <c:pt idx="63">
                  <c:v>0.91359607883406946</c:v>
                </c:pt>
                <c:pt idx="64">
                  <c:v>0.91306299425985649</c:v>
                </c:pt>
                <c:pt idx="65">
                  <c:v>0.91255810415830463</c:v>
                </c:pt>
                <c:pt idx="66">
                  <c:v>0.91207828601752527</c:v>
                </c:pt>
                <c:pt idx="67">
                  <c:v>0.91162073133976884</c:v>
                </c:pt>
                <c:pt idx="68">
                  <c:v>0.91118291979513055</c:v>
                </c:pt>
                <c:pt idx="69">
                  <c:v>0.91076259448198527</c:v>
                </c:pt>
                <c:pt idx="70">
                  <c:v>0.91035773845339352</c:v>
                </c:pt>
                <c:pt idx="71">
                  <c:v>0.90996655261461923</c:v>
                </c:pt>
                <c:pt idx="72">
                  <c:v>0.9095874350518045</c:v>
                </c:pt>
                <c:pt idx="73">
                  <c:v>0.90921896181503892</c:v>
                </c:pt>
                <c:pt idx="74">
                  <c:v>0.90885986914954331</c:v>
                </c:pt>
                <c:pt idx="75">
                  <c:v>0.90850903714552356</c:v>
                </c:pt>
                <c:pt idx="76">
                  <c:v>0.90816547475961817</c:v>
                </c:pt>
                <c:pt idx="77">
                  <c:v>0.90782830614785781</c:v>
                </c:pt>
                <c:pt idx="78">
                  <c:v>0.90749675824105169</c:v>
                </c:pt>
                <c:pt idx="79">
                  <c:v>0.90717014948763863</c:v>
                </c:pt>
                <c:pt idx="80">
                  <c:v>0.90684787968593261</c:v>
                </c:pt>
                <c:pt idx="81">
                  <c:v>0.9065294208265543</c:v>
                </c:pt>
                <c:pt idx="82">
                  <c:v>0.90621430886655663</c:v>
                </c:pt>
                <c:pt idx="83">
                  <c:v>0.90590213635849082</c:v>
                </c:pt>
                <c:pt idx="84">
                  <c:v>0.90559254586065596</c:v>
                </c:pt>
                <c:pt idx="85">
                  <c:v>0.90528522405811662</c:v>
                </c:pt>
                <c:pt idx="86">
                  <c:v>0.90497989652822219</c:v>
                </c:pt>
                <c:pt idx="87">
                  <c:v>0.90467632308844048</c:v>
                </c:pt>
                <c:pt idx="88">
                  <c:v>0.90437429366883704</c:v>
                </c:pt>
                <c:pt idx="89">
                  <c:v>0.90407362465583652</c:v>
                </c:pt>
                <c:pt idx="90">
                  <c:v>0.90377415565830233</c:v>
                </c:pt>
                <c:pt idx="91">
                  <c:v>0.90347574665108465</c:v>
                </c:pt>
                <c:pt idx="92">
                  <c:v>0.90317827545529394</c:v>
                </c:pt>
                <c:pt idx="93">
                  <c:v>0.90288163551827416</c:v>
                </c:pt>
                <c:pt idx="94">
                  <c:v>0.90258573395985131</c:v>
                </c:pt>
                <c:pt idx="95">
                  <c:v>0.90229048985475047</c:v>
                </c:pt>
                <c:pt idx="96">
                  <c:v>0.90199583272412232</c:v>
                </c:pt>
                <c:pt idx="97">
                  <c:v>0.9017017012119517</c:v>
                </c:pt>
                <c:pt idx="98">
                  <c:v>0.90140804192470347</c:v>
                </c:pt>
                <c:pt idx="99">
                  <c:v>0.90111480841488267</c:v>
                </c:pt>
                <c:pt idx="100">
                  <c:v>0.90082196029136352</c:v>
                </c:pt>
                <c:pt idx="101">
                  <c:v>0.90052946244121235</c:v>
                </c:pt>
                <c:pt idx="102">
                  <c:v>0.90023728434947603</c:v>
                </c:pt>
                <c:pt idx="103">
                  <c:v>0.89994539950501973</c:v>
                </c:pt>
                <c:pt idx="104">
                  <c:v>0.89965378488177028</c:v>
                </c:pt>
                <c:pt idx="105">
                  <c:v>0.89936242048609227</c:v>
                </c:pt>
                <c:pt idx="106">
                  <c:v>0.89907128896204902</c:v>
                </c:pt>
                <c:pt idx="107">
                  <c:v>0.8987803752473178</c:v>
                </c:pt>
                <c:pt idx="108">
                  <c:v>0.89848966627337512</c:v>
                </c:pt>
                <c:pt idx="109">
                  <c:v>0.89819915070440648</c:v>
                </c:pt>
                <c:pt idx="110">
                  <c:v>0.89790881870998829</c:v>
                </c:pt>
                <c:pt idx="111">
                  <c:v>0.89761866176727678</c:v>
                </c:pt>
                <c:pt idx="112">
                  <c:v>0.89732867248890968</c:v>
                </c:pt>
                <c:pt idx="113">
                  <c:v>0.89703884447335847</c:v>
                </c:pt>
                <c:pt idx="114">
                  <c:v>0.89674917217480143</c:v>
                </c:pt>
                <c:pt idx="115">
                  <c:v>0.89645965079005197</c:v>
                </c:pt>
                <c:pt idx="116">
                  <c:v>0.89617027616028699</c:v>
                </c:pt>
                <c:pt idx="117">
                  <c:v>0.89588104468569929</c:v>
                </c:pt>
                <c:pt idx="118">
                  <c:v>0.89559195325136065</c:v>
                </c:pt>
                <c:pt idx="119">
                  <c:v>0.89530299916286271</c:v>
                </c:pt>
                <c:pt idx="120">
                  <c:v>0.89501418009044043</c:v>
                </c:pt>
                <c:pt idx="121">
                  <c:v>0.89472549402047963</c:v>
                </c:pt>
                <c:pt idx="122">
                  <c:v>0.89443693921343992</c:v>
                </c:pt>
                <c:pt idx="123">
                  <c:v>0.89414851416734098</c:v>
                </c:pt>
                <c:pt idx="124">
                  <c:v>0.89386021758610046</c:v>
                </c:pt>
                <c:pt idx="125">
                  <c:v>0.89357204835205961</c:v>
                </c:pt>
                <c:pt idx="126">
                  <c:v>0.89328400550217213</c:v>
                </c:pt>
                <c:pt idx="127">
                  <c:v>0.8929960882073511</c:v>
                </c:pt>
                <c:pt idx="128">
                  <c:v>0.89270829575456356</c:v>
                </c:pt>
                <c:pt idx="129">
                  <c:v>0.89242062753130913</c:v>
                </c:pt>
                <c:pt idx="130">
                  <c:v>0.89213308301217553</c:v>
                </c:pt>
                <c:pt idx="131">
                  <c:v>0.89184566174717661</c:v>
                </c:pt>
                <c:pt idx="132">
                  <c:v>0.89155836335164917</c:v>
                </c:pt>
                <c:pt idx="133">
                  <c:v>0.89127118749750844</c:v>
                </c:pt>
                <c:pt idx="134">
                  <c:v>0.89098413390565556</c:v>
                </c:pt>
                <c:pt idx="135">
                  <c:v>0.89069720233942029</c:v>
                </c:pt>
                <c:pt idx="136">
                  <c:v>0.89041039259885379</c:v>
                </c:pt>
                <c:pt idx="137">
                  <c:v>0.89012370451582568</c:v>
                </c:pt>
                <c:pt idx="138">
                  <c:v>0.88983713794972508</c:v>
                </c:pt>
                <c:pt idx="139">
                  <c:v>0.88955069278379206</c:v>
                </c:pt>
                <c:pt idx="140">
                  <c:v>0.88926436892189586</c:v>
                </c:pt>
                <c:pt idx="141">
                  <c:v>0.88897816628577531</c:v>
                </c:pt>
                <c:pt idx="142">
                  <c:v>0.8886920848126334</c:v>
                </c:pt>
                <c:pt idx="143">
                  <c:v>0.88840612445305278</c:v>
                </c:pt>
                <c:pt idx="144">
                  <c:v>0.88812028516922004</c:v>
                </c:pt>
                <c:pt idx="145">
                  <c:v>0.88783456693333207</c:v>
                </c:pt>
                <c:pt idx="146">
                  <c:v>0.88754896972628117</c:v>
                </c:pt>
                <c:pt idx="147">
                  <c:v>0.88726349353646727</c:v>
                </c:pt>
                <c:pt idx="148">
                  <c:v>0.88697813835879136</c:v>
                </c:pt>
                <c:pt idx="149">
                  <c:v>0.88669290419378632</c:v>
                </c:pt>
                <c:pt idx="150">
                  <c:v>0.88640779104685063</c:v>
                </c:pt>
                <c:pt idx="151">
                  <c:v>0.88612279892760337</c:v>
                </c:pt>
                <c:pt idx="152">
                  <c:v>0.88583792784930881</c:v>
                </c:pt>
                <c:pt idx="153">
                  <c:v>0.88555317782838505</c:v>
                </c:pt>
                <c:pt idx="154">
                  <c:v>0.88526854888398476</c:v>
                </c:pt>
                <c:pt idx="155">
                  <c:v>0.88498404103761996</c:v>
                </c:pt>
                <c:pt idx="156">
                  <c:v>0.88469965431284803</c:v>
                </c:pt>
                <c:pt idx="157">
                  <c:v>0.88441538873499792</c:v>
                </c:pt>
                <c:pt idx="158">
                  <c:v>0.88413124433092249</c:v>
                </c:pt>
                <c:pt idx="159">
                  <c:v>0.88384722112880143</c:v>
                </c:pt>
                <c:pt idx="160">
                  <c:v>0.88356331915795405</c:v>
                </c:pt>
                <c:pt idx="161">
                  <c:v>0.88327953844869611</c:v>
                </c:pt>
                <c:pt idx="162">
                  <c:v>0.88299587903218546</c:v>
                </c:pt>
                <c:pt idx="163">
                  <c:v>0.88271234094033169</c:v>
                </c:pt>
                <c:pt idx="164">
                  <c:v>0.8824289242056752</c:v>
                </c:pt>
                <c:pt idx="165">
                  <c:v>0.88214562886130632</c:v>
                </c:pt>
                <c:pt idx="166">
                  <c:v>0.88186245494079418</c:v>
                </c:pt>
                <c:pt idx="167">
                  <c:v>0.88157940247811517</c:v>
                </c:pt>
                <c:pt idx="168">
                  <c:v>0.88129647150759727</c:v>
                </c:pt>
                <c:pt idx="169">
                  <c:v>0.8810136620638761</c:v>
                </c:pt>
                <c:pt idx="170">
                  <c:v>0.88073097418184432</c:v>
                </c:pt>
                <c:pt idx="171">
                  <c:v>0.88044840789662493</c:v>
                </c:pt>
                <c:pt idx="172">
                  <c:v>0.88016596324352825</c:v>
                </c:pt>
                <c:pt idx="173">
                  <c:v>0.87988364025803223</c:v>
                </c:pt>
                <c:pt idx="174">
                  <c:v>0.87960143897575449</c:v>
                </c:pt>
                <c:pt idx="175">
                  <c:v>0.87931935943243145</c:v>
                </c:pt>
                <c:pt idx="176">
                  <c:v>0.87903740166390232</c:v>
                </c:pt>
                <c:pt idx="177">
                  <c:v>0.87875556570609303</c:v>
                </c:pt>
                <c:pt idx="178">
                  <c:v>0.87847385159500202</c:v>
                </c:pt>
                <c:pt idx="179">
                  <c:v>0.8781922593666851</c:v>
                </c:pt>
                <c:pt idx="180">
                  <c:v>0.87791078905725228</c:v>
                </c:pt>
                <c:pt idx="181">
                  <c:v>0.87762944070285087</c:v>
                </c:pt>
                <c:pt idx="182">
                  <c:v>0.8773482143396627</c:v>
                </c:pt>
                <c:pt idx="183">
                  <c:v>0.87706711000390081</c:v>
                </c:pt>
                <c:pt idx="184">
                  <c:v>0.87678612773179165</c:v>
                </c:pt>
                <c:pt idx="185">
                  <c:v>0.87650526755957991</c:v>
                </c:pt>
                <c:pt idx="186">
                  <c:v>0.87622452952352425</c:v>
                </c:pt>
                <c:pt idx="187">
                  <c:v>0.87594391365988267</c:v>
                </c:pt>
                <c:pt idx="188">
                  <c:v>0.87566342000492614</c:v>
                </c:pt>
                <c:pt idx="189">
                  <c:v>0.87538304859491922</c:v>
                </c:pt>
                <c:pt idx="190">
                  <c:v>0.87510279946612834</c:v>
                </c:pt>
                <c:pt idx="191">
                  <c:v>0.87482267265481184</c:v>
                </c:pt>
                <c:pt idx="192">
                  <c:v>0.87454266819722293</c:v>
                </c:pt>
                <c:pt idx="193">
                  <c:v>0.87426278612961061</c:v>
                </c:pt>
                <c:pt idx="194">
                  <c:v>0.87398302648820569</c:v>
                </c:pt>
                <c:pt idx="195">
                  <c:v>0.87370338930923519</c:v>
                </c:pt>
                <c:pt idx="196">
                  <c:v>0.87342387462891158</c:v>
                </c:pt>
                <c:pt idx="197">
                  <c:v>0.87314448248343368</c:v>
                </c:pt>
                <c:pt idx="198">
                  <c:v>0.872865212908982</c:v>
                </c:pt>
                <c:pt idx="199">
                  <c:v>0.87258606594172483</c:v>
                </c:pt>
                <c:pt idx="200">
                  <c:v>0.87230704161781702</c:v>
                </c:pt>
                <c:pt idx="201">
                  <c:v>0.87202813997339279</c:v>
                </c:pt>
                <c:pt idx="202">
                  <c:v>0.87174936104457046</c:v>
                </c:pt>
                <c:pt idx="203">
                  <c:v>0.87147070486744771</c:v>
                </c:pt>
                <c:pt idx="204">
                  <c:v>0.87119217147810846</c:v>
                </c:pt>
                <c:pt idx="205">
                  <c:v>0.8709137609126093</c:v>
                </c:pt>
                <c:pt idx="206">
                  <c:v>0.87063547320700085</c:v>
                </c:pt>
                <c:pt idx="207">
                  <c:v>0.87035730839729986</c:v>
                </c:pt>
                <c:pt idx="208">
                  <c:v>0.87007926651951073</c:v>
                </c:pt>
                <c:pt idx="209">
                  <c:v>0.86980134760961725</c:v>
                </c:pt>
                <c:pt idx="210">
                  <c:v>0.86952355170358142</c:v>
                </c:pt>
                <c:pt idx="211">
                  <c:v>0.8692458788373425</c:v>
                </c:pt>
                <c:pt idx="212">
                  <c:v>0.86896832904681742</c:v>
                </c:pt>
                <c:pt idx="213">
                  <c:v>0.86869090236790913</c:v>
                </c:pt>
                <c:pt idx="214">
                  <c:v>0.86841359883648994</c:v>
                </c:pt>
                <c:pt idx="215">
                  <c:v>0.8681364184884145</c:v>
                </c:pt>
                <c:pt idx="216">
                  <c:v>0.86785936135951713</c:v>
                </c:pt>
                <c:pt idx="217">
                  <c:v>0.8675824274856061</c:v>
                </c:pt>
                <c:pt idx="218">
                  <c:v>0.8673056169024701</c:v>
                </c:pt>
                <c:pt idx="219">
                  <c:v>0.86702892964587075</c:v>
                </c:pt>
                <c:pt idx="220">
                  <c:v>0.86675236575155212</c:v>
                </c:pt>
                <c:pt idx="221">
                  <c:v>0.86647592525523331</c:v>
                </c:pt>
                <c:pt idx="222">
                  <c:v>0.86619960819260922</c:v>
                </c:pt>
                <c:pt idx="223">
                  <c:v>0.8659234145993524</c:v>
                </c:pt>
                <c:pt idx="224">
                  <c:v>0.8656473445111118</c:v>
                </c:pt>
                <c:pt idx="225">
                  <c:v>0.8653713979635137</c:v>
                </c:pt>
                <c:pt idx="226">
                  <c:v>0.86509557499215983</c:v>
                </c:pt>
                <c:pt idx="227">
                  <c:v>0.86481987563262952</c:v>
                </c:pt>
                <c:pt idx="228">
                  <c:v>0.86454429992047577</c:v>
                </c:pt>
                <c:pt idx="229">
                  <c:v>0.86426884789122826</c:v>
                </c:pt>
                <c:pt idx="230">
                  <c:v>0.8639935195803925</c:v>
                </c:pt>
                <c:pt idx="231">
                  <c:v>0.86371831502345253</c:v>
                </c:pt>
                <c:pt idx="232">
                  <c:v>0.86344323425586622</c:v>
                </c:pt>
                <c:pt idx="233">
                  <c:v>0.86316827731306123</c:v>
                </c:pt>
                <c:pt idx="234">
                  <c:v>0.86289344423045056</c:v>
                </c:pt>
                <c:pt idx="235">
                  <c:v>0.86261873504341668</c:v>
                </c:pt>
                <c:pt idx="236">
                  <c:v>0.86234414978731821</c:v>
                </c:pt>
                <c:pt idx="237">
                  <c:v>0.86206968849748544</c:v>
                </c:pt>
                <c:pt idx="238">
                  <c:v>0.86179535120923112</c:v>
                </c:pt>
                <c:pt idx="239">
                  <c:v>0.8615211379578388</c:v>
                </c:pt>
                <c:pt idx="240">
                  <c:v>0.86124704877856317</c:v>
                </c:pt>
                <c:pt idx="241">
                  <c:v>0.86097308370663816</c:v>
                </c:pt>
                <c:pt idx="242">
                  <c:v>0.86069924277727217</c:v>
                </c:pt>
                <c:pt idx="243">
                  <c:v>0.86042552602564415</c:v>
                </c:pt>
                <c:pt idx="244">
                  <c:v>0.86015193348691132</c:v>
                </c:pt>
                <c:pt idx="245">
                  <c:v>0.85987846519620437</c:v>
                </c:pt>
                <c:pt idx="246">
                  <c:v>0.85960512118862398</c:v>
                </c:pt>
                <c:pt idx="247">
                  <c:v>0.85933190149925065</c:v>
                </c:pt>
                <c:pt idx="248">
                  <c:v>0.85905880616313623</c:v>
                </c:pt>
                <c:pt idx="249">
                  <c:v>0.85878583521530338</c:v>
                </c:pt>
                <c:pt idx="250">
                  <c:v>0.85851298869075499</c:v>
                </c:pt>
                <c:pt idx="251">
                  <c:v>0.85824026662445962</c:v>
                </c:pt>
                <c:pt idx="252">
                  <c:v>0.85796766905136479</c:v>
                </c:pt>
                <c:pt idx="253">
                  <c:v>0.8576951960063911</c:v>
                </c:pt>
                <c:pt idx="254">
                  <c:v>0.85742284752442843</c:v>
                </c:pt>
                <c:pt idx="255">
                  <c:v>0.85715062364034234</c:v>
                </c:pt>
                <c:pt idx="256">
                  <c:v>0.85687852438897349</c:v>
                </c:pt>
                <c:pt idx="257">
                  <c:v>0.85660654980513273</c:v>
                </c:pt>
                <c:pt idx="258">
                  <c:v>0.85633469992360178</c:v>
                </c:pt>
                <c:pt idx="259">
                  <c:v>0.85606297477913884</c:v>
                </c:pt>
                <c:pt idx="260">
                  <c:v>0.85579137440647479</c:v>
                </c:pt>
                <c:pt idx="261">
                  <c:v>0.85551989884030877</c:v>
                </c:pt>
                <c:pt idx="262">
                  <c:v>0.85524854811531636</c:v>
                </c:pt>
                <c:pt idx="263">
                  <c:v>0.85497732226614187</c:v>
                </c:pt>
                <c:pt idx="264">
                  <c:v>0.85470622132740404</c:v>
                </c:pt>
                <c:pt idx="265">
                  <c:v>0.85443524533369608</c:v>
                </c:pt>
                <c:pt idx="266">
                  <c:v>0.85416439431957825</c:v>
                </c:pt>
                <c:pt idx="267">
                  <c:v>0.85389366831958324</c:v>
                </c:pt>
                <c:pt idx="268">
                  <c:v>0.8536230673682208</c:v>
                </c:pt>
                <c:pt idx="269">
                  <c:v>0.85335259149996423</c:v>
                </c:pt>
                <c:pt idx="270">
                  <c:v>0.85308224074926642</c:v>
                </c:pt>
                <c:pt idx="271">
                  <c:v>0.85281201515054272</c:v>
                </c:pt>
                <c:pt idx="272">
                  <c:v>0.85254191473818752</c:v>
                </c:pt>
                <c:pt idx="273">
                  <c:v>0.85227193954656388</c:v>
                </c:pt>
                <c:pt idx="274">
                  <c:v>0.85200208961000523</c:v>
                </c:pt>
                <c:pt idx="275">
                  <c:v>0.85173236496281568</c:v>
                </c:pt>
                <c:pt idx="276">
                  <c:v>0.85146276563926859</c:v>
                </c:pt>
                <c:pt idx="277">
                  <c:v>0.85119329167361213</c:v>
                </c:pt>
                <c:pt idx="278">
                  <c:v>0.85092394310006592</c:v>
                </c:pt>
                <c:pt idx="279">
                  <c:v>0.85065471995281183</c:v>
                </c:pt>
                <c:pt idx="280">
                  <c:v>0.85038562226601122</c:v>
                </c:pt>
                <c:pt idx="281">
                  <c:v>0.85011665007378923</c:v>
                </c:pt>
                <c:pt idx="282">
                  <c:v>0.84984780341024735</c:v>
                </c:pt>
                <c:pt idx="283">
                  <c:v>0.84957908230944812</c:v>
                </c:pt>
                <c:pt idx="284">
                  <c:v>0.84931048680543564</c:v>
                </c:pt>
                <c:pt idx="285">
                  <c:v>0.84904201693221326</c:v>
                </c:pt>
                <c:pt idx="286">
                  <c:v>0.84877367272376103</c:v>
                </c:pt>
                <c:pt idx="287">
                  <c:v>0.84850545421402623</c:v>
                </c:pt>
                <c:pt idx="288">
                  <c:v>0.84823736143692374</c:v>
                </c:pt>
                <c:pt idx="289">
                  <c:v>0.84796939442633956</c:v>
                </c:pt>
                <c:pt idx="290">
                  <c:v>0.84770155321613117</c:v>
                </c:pt>
                <c:pt idx="291">
                  <c:v>0.84743383784012205</c:v>
                </c:pt>
                <c:pt idx="292">
                  <c:v>0.84716624833210219</c:v>
                </c:pt>
                <c:pt idx="293">
                  <c:v>0.84689878472583791</c:v>
                </c:pt>
                <c:pt idx="294">
                  <c:v>0.8466314470550601</c:v>
                </c:pt>
                <c:pt idx="295">
                  <c:v>0.84636423535346772</c:v>
                </c:pt>
                <c:pt idx="296">
                  <c:v>0.84609714965472804</c:v>
                </c:pt>
                <c:pt idx="297">
                  <c:v>0.84583018999247994</c:v>
                </c:pt>
                <c:pt idx="298">
                  <c:v>0.84556335640032954</c:v>
                </c:pt>
                <c:pt idx="299">
                  <c:v>0.84529664891184508</c:v>
                </c:pt>
                <c:pt idx="300">
                  <c:v>0.84503006756057308</c:v>
                </c:pt>
                <c:pt idx="301">
                  <c:v>0.84476361238002118</c:v>
                </c:pt>
                <c:pt idx="302">
                  <c:v>0.84449728340366759</c:v>
                </c:pt>
                <c:pt idx="303">
                  <c:v>0.84423108066495456</c:v>
                </c:pt>
                <c:pt idx="304">
                  <c:v>0.8439650041972997</c:v>
                </c:pt>
                <c:pt idx="305">
                  <c:v>0.84369905403407996</c:v>
                </c:pt>
                <c:pt idx="306">
                  <c:v>0.84343323020864502</c:v>
                </c:pt>
                <c:pt idx="307">
                  <c:v>0.84316753275430745</c:v>
                </c:pt>
                <c:pt idx="308">
                  <c:v>0.84290196170435061</c:v>
                </c:pt>
                <c:pt idx="309">
                  <c:v>0.84263651709202603</c:v>
                </c:pt>
                <c:pt idx="310">
                  <c:v>0.84237119895054891</c:v>
                </c:pt>
                <c:pt idx="311">
                  <c:v>0.84210600731309915</c:v>
                </c:pt>
                <c:pt idx="312">
                  <c:v>0.84184094221282968</c:v>
                </c:pt>
                <c:pt idx="313">
                  <c:v>0.84157600368285423</c:v>
                </c:pt>
                <c:pt idx="314">
                  <c:v>0.84131119175625824</c:v>
                </c:pt>
                <c:pt idx="315">
                  <c:v>0.84104650646609047</c:v>
                </c:pt>
                <c:pt idx="316">
                  <c:v>0.84078194784536342</c:v>
                </c:pt>
                <c:pt idx="317">
                  <c:v>0.84051751592706236</c:v>
                </c:pt>
                <c:pt idx="318">
                  <c:v>0.84025321074413128</c:v>
                </c:pt>
                <c:pt idx="319">
                  <c:v>0.83998903232948585</c:v>
                </c:pt>
                <c:pt idx="320">
                  <c:v>0.8397249807160051</c:v>
                </c:pt>
                <c:pt idx="321">
                  <c:v>0.83946105593653242</c:v>
                </c:pt>
                <c:pt idx="322">
                  <c:v>0.83919725802387624</c:v>
                </c:pt>
                <c:pt idx="323">
                  <c:v>0.83893358701081477</c:v>
                </c:pt>
                <c:pt idx="324">
                  <c:v>0.83867004293008929</c:v>
                </c:pt>
                <c:pt idx="325">
                  <c:v>0.8384066258144014</c:v>
                </c:pt>
                <c:pt idx="326">
                  <c:v>0.83814333569642585</c:v>
                </c:pt>
                <c:pt idx="327">
                  <c:v>0.83788017260879843</c:v>
                </c:pt>
                <c:pt idx="328">
                  <c:v>0.83761713658411596</c:v>
                </c:pt>
                <c:pt idx="329">
                  <c:v>0.83735422765494694</c:v>
                </c:pt>
                <c:pt idx="330">
                  <c:v>0.83709144585381756</c:v>
                </c:pt>
                <c:pt idx="331">
                  <c:v>0.8368287912132254</c:v>
                </c:pt>
                <c:pt idx="332">
                  <c:v>0.83656626376562571</c:v>
                </c:pt>
                <c:pt idx="333">
                  <c:v>0.83630386354344288</c:v>
                </c:pt>
                <c:pt idx="334">
                  <c:v>0.8360415905790648</c:v>
                </c:pt>
                <c:pt idx="335">
                  <c:v>0.83577944490483547</c:v>
                </c:pt>
                <c:pt idx="336">
                  <c:v>0.83551742655307437</c:v>
                </c:pt>
                <c:pt idx="337">
                  <c:v>0.83525553555605614</c:v>
                </c:pt>
                <c:pt idx="338">
                  <c:v>0.83499377194602198</c:v>
                </c:pt>
                <c:pt idx="339">
                  <c:v>0.83473213575517946</c:v>
                </c:pt>
                <c:pt idx="340">
                  <c:v>0.83447062701569208</c:v>
                </c:pt>
                <c:pt idx="341">
                  <c:v>0.83420924575969135</c:v>
                </c:pt>
                <c:pt idx="342">
                  <c:v>0.83394799201927383</c:v>
                </c:pt>
                <c:pt idx="343">
                  <c:v>0.83368686582649265</c:v>
                </c:pt>
                <c:pt idx="344">
                  <c:v>0.83342586721336953</c:v>
                </c:pt>
                <c:pt idx="345">
                  <c:v>0.83316499621188433</c:v>
                </c:pt>
                <c:pt idx="346">
                  <c:v>0.83290425285398362</c:v>
                </c:pt>
                <c:pt idx="347">
                  <c:v>0.83264363717157175</c:v>
                </c:pt>
                <c:pt idx="348">
                  <c:v>0.83238314919651912</c:v>
                </c:pt>
                <c:pt idx="349">
                  <c:v>0.83212278896065561</c:v>
                </c:pt>
                <c:pt idx="350">
                  <c:v>0.83186255649577534</c:v>
                </c:pt>
                <c:pt idx="351">
                  <c:v>0.83160245183363179</c:v>
                </c:pt>
                <c:pt idx="352">
                  <c:v>0.83134247500594338</c:v>
                </c:pt>
                <c:pt idx="353">
                  <c:v>0.83108262604438554</c:v>
                </c:pt>
                <c:pt idx="354">
                  <c:v>0.83082290498059819</c:v>
                </c:pt>
                <c:pt idx="355">
                  <c:v>0.83056331184618548</c:v>
                </c:pt>
                <c:pt idx="356">
                  <c:v>0.83030384667270485</c:v>
                </c:pt>
                <c:pt idx="357">
                  <c:v>0.83004450949168085</c:v>
                </c:pt>
                <c:pt idx="358">
                  <c:v>0.82978530033459663</c:v>
                </c:pt>
                <c:pt idx="359">
                  <c:v>0.82952621923289593</c:v>
                </c:pt>
                <c:pt idx="360">
                  <c:v>0.82926726621798752</c:v>
                </c:pt>
                <c:pt idx="361">
                  <c:v>0.82900844132123486</c:v>
                </c:pt>
                <c:pt idx="362">
                  <c:v>0.82874974457396255</c:v>
                </c:pt>
                <c:pt idx="363">
                  <c:v>0.82849117600745814</c:v>
                </c:pt>
                <c:pt idx="364">
                  <c:v>0.82823273565296729</c:v>
                </c:pt>
                <c:pt idx="365">
                  <c:v>0.8279744235416967</c:v>
                </c:pt>
                <c:pt idx="366">
                  <c:v>0.82771623970481367</c:v>
                </c:pt>
                <c:pt idx="367">
                  <c:v>0.82745818417344252</c:v>
                </c:pt>
                <c:pt idx="368">
                  <c:v>0.82720025697866917</c:v>
                </c:pt>
                <c:pt idx="369">
                  <c:v>0.82694245815153811</c:v>
                </c:pt>
                <c:pt idx="370">
                  <c:v>0.82668478772305154</c:v>
                </c:pt>
                <c:pt idx="371">
                  <c:v>0.82642724572417481</c:v>
                </c:pt>
                <c:pt idx="372">
                  <c:v>0.82616983218583007</c:v>
                </c:pt>
                <c:pt idx="373">
                  <c:v>0.82591254713889906</c:v>
                </c:pt>
                <c:pt idx="374">
                  <c:v>0.82565539061421689</c:v>
                </c:pt>
                <c:pt idx="375">
                  <c:v>0.82539836264258948</c:v>
                </c:pt>
                <c:pt idx="376">
                  <c:v>0.82514146325476756</c:v>
                </c:pt>
                <c:pt idx="377">
                  <c:v>0.82488469248146934</c:v>
                </c:pt>
                <c:pt idx="378">
                  <c:v>0.82462805035336584</c:v>
                </c:pt>
                <c:pt idx="379">
                  <c:v>0.82437153690108878</c:v>
                </c:pt>
                <c:pt idx="380">
                  <c:v>0.82411515215523057</c:v>
                </c:pt>
                <c:pt idx="381">
                  <c:v>0.82385889614633323</c:v>
                </c:pt>
                <c:pt idx="382">
                  <c:v>0.82360276890490669</c:v>
                </c:pt>
                <c:pt idx="383">
                  <c:v>0.82334677046140914</c:v>
                </c:pt>
                <c:pt idx="384">
                  <c:v>0.82309090084626135</c:v>
                </c:pt>
                <c:pt idx="385">
                  <c:v>0.82283516008983759</c:v>
                </c:pt>
                <c:pt idx="386">
                  <c:v>0.82257954822247648</c:v>
                </c:pt>
                <c:pt idx="387">
                  <c:v>0.82232406527446622</c:v>
                </c:pt>
                <c:pt idx="388">
                  <c:v>0.82206871127605075</c:v>
                </c:pt>
                <c:pt idx="389">
                  <c:v>0.82181348625744066</c:v>
                </c:pt>
                <c:pt idx="390">
                  <c:v>0.82155839024878996</c:v>
                </c:pt>
                <c:pt idx="391">
                  <c:v>0.82130342328022055</c:v>
                </c:pt>
                <c:pt idx="392">
                  <c:v>0.82104858538180214</c:v>
                </c:pt>
                <c:pt idx="393">
                  <c:v>0.82079387658356662</c:v>
                </c:pt>
                <c:pt idx="394">
                  <c:v>0.82053929691549732</c:v>
                </c:pt>
                <c:pt idx="395">
                  <c:v>0.82028484640753496</c:v>
                </c:pt>
                <c:pt idx="396">
                  <c:v>0.8200305250895773</c:v>
                </c:pt>
                <c:pt idx="397">
                  <c:v>0.81977633299147501</c:v>
                </c:pt>
                <c:pt idx="398">
                  <c:v>0.81952227014303503</c:v>
                </c:pt>
                <c:pt idx="399">
                  <c:v>0.81926833657402243</c:v>
                </c:pt>
                <c:pt idx="400">
                  <c:v>0.819014532314153</c:v>
                </c:pt>
                <c:pt idx="401">
                  <c:v>0.81876085739309779</c:v>
                </c:pt>
                <c:pt idx="402">
                  <c:v>0.8185073118404872</c:v>
                </c:pt>
                <c:pt idx="403">
                  <c:v>0.8182538956859009</c:v>
                </c:pt>
                <c:pt idx="404">
                  <c:v>0.81800060895887672</c:v>
                </c:pt>
                <c:pt idx="405">
                  <c:v>0.81774745168890417</c:v>
                </c:pt>
                <c:pt idx="406">
                  <c:v>0.81749442390542859</c:v>
                </c:pt>
                <c:pt idx="407">
                  <c:v>0.81724152563784769</c:v>
                </c:pt>
                <c:pt idx="408">
                  <c:v>0.81698875691551709</c:v>
                </c:pt>
                <c:pt idx="409">
                  <c:v>0.81673611776773869</c:v>
                </c:pt>
                <c:pt idx="410">
                  <c:v>0.81648360822377686</c:v>
                </c:pt>
                <c:pt idx="411">
                  <c:v>0.81623122831284589</c:v>
                </c:pt>
                <c:pt idx="412">
                  <c:v>0.81597897806410791</c:v>
                </c:pt>
                <c:pt idx="413">
                  <c:v>0.81572685750668827</c:v>
                </c:pt>
                <c:pt idx="414">
                  <c:v>0.81547486666965585</c:v>
                </c:pt>
                <c:pt idx="415">
                  <c:v>0.81522300558203864</c:v>
                </c:pt>
                <c:pt idx="416">
                  <c:v>0.81497127427281357</c:v>
                </c:pt>
                <c:pt idx="417">
                  <c:v>0.81471967277091473</c:v>
                </c:pt>
                <c:pt idx="418">
                  <c:v>0.81446820110522244</c:v>
                </c:pt>
                <c:pt idx="419">
                  <c:v>0.81421685930457477</c:v>
                </c:pt>
                <c:pt idx="420">
                  <c:v>0.81396564739775645</c:v>
                </c:pt>
                <c:pt idx="421">
                  <c:v>0.81371456541351139</c:v>
                </c:pt>
                <c:pt idx="422">
                  <c:v>0.81346361338052831</c:v>
                </c:pt>
                <c:pt idx="423">
                  <c:v>0.81321279132745472</c:v>
                </c:pt>
                <c:pt idx="424">
                  <c:v>0.8129620992828811</c:v>
                </c:pt>
                <c:pt idx="425">
                  <c:v>0.81271153727535461</c:v>
                </c:pt>
                <c:pt idx="426">
                  <c:v>0.81246110533337279</c:v>
                </c:pt>
                <c:pt idx="427">
                  <c:v>0.81221080348538399</c:v>
                </c:pt>
                <c:pt idx="428">
                  <c:v>0.81196063175978794</c:v>
                </c:pt>
                <c:pt idx="429">
                  <c:v>0.81171059018493574</c:v>
                </c:pt>
                <c:pt idx="430">
                  <c:v>0.81146067878912509</c:v>
                </c:pt>
                <c:pt idx="431">
                  <c:v>0.81121089760060916</c:v>
                </c:pt>
                <c:pt idx="432">
                  <c:v>0.81096124664758795</c:v>
                </c:pt>
                <c:pt idx="433">
                  <c:v>0.81071172595821483</c:v>
                </c:pt>
                <c:pt idx="434">
                  <c:v>0.81046233556058977</c:v>
                </c:pt>
                <c:pt idx="435">
                  <c:v>0.81021307548276456</c:v>
                </c:pt>
                <c:pt idx="436">
                  <c:v>0.80996394575273878</c:v>
                </c:pt>
                <c:pt idx="437">
                  <c:v>0.80971494639846497</c:v>
                </c:pt>
                <c:pt idx="438">
                  <c:v>0.80946607744784271</c:v>
                </c:pt>
                <c:pt idx="439">
                  <c:v>0.80921733892871972</c:v>
                </c:pt>
                <c:pt idx="440">
                  <c:v>0.80896873086889398</c:v>
                </c:pt>
                <c:pt idx="441">
                  <c:v>0.80872025329611286</c:v>
                </c:pt>
                <c:pt idx="442">
                  <c:v>0.8084719062380723</c:v>
                </c:pt>
                <c:pt idx="443">
                  <c:v>0.80822368972241665</c:v>
                </c:pt>
                <c:pt idx="444">
                  <c:v>0.80797560377673905</c:v>
                </c:pt>
                <c:pt idx="445">
                  <c:v>0.80772764842857758</c:v>
                </c:pt>
                <c:pt idx="446">
                  <c:v>0.80747982370542382</c:v>
                </c:pt>
                <c:pt idx="447">
                  <c:v>0.80723212963471402</c:v>
                </c:pt>
                <c:pt idx="448">
                  <c:v>0.80698456624383164</c:v>
                </c:pt>
                <c:pt idx="449">
                  <c:v>0.80673713356011123</c:v>
                </c:pt>
                <c:pt idx="450">
                  <c:v>0.80648983161082977</c:v>
                </c:pt>
                <c:pt idx="451">
                  <c:v>0.80624266042321735</c:v>
                </c:pt>
                <c:pt idx="452">
                  <c:v>0.80599562002444758</c:v>
                </c:pt>
                <c:pt idx="453">
                  <c:v>0.80574871044164098</c:v>
                </c:pt>
                <c:pt idx="454">
                  <c:v>0.8055019317018659</c:v>
                </c:pt>
                <c:pt idx="455">
                  <c:v>0.80525528383213607</c:v>
                </c:pt>
                <c:pt idx="456">
                  <c:v>0.80500876685941303</c:v>
                </c:pt>
                <c:pt idx="457">
                  <c:v>0.80476238081060547</c:v>
                </c:pt>
                <c:pt idx="458">
                  <c:v>0.80451612571256759</c:v>
                </c:pt>
                <c:pt idx="459">
                  <c:v>0.80427000159209905</c:v>
                </c:pt>
                <c:pt idx="460">
                  <c:v>0.8040240084759438</c:v>
                </c:pt>
                <c:pt idx="461">
                  <c:v>0.80377814639079503</c:v>
                </c:pt>
                <c:pt idx="462">
                  <c:v>0.80353241536328945</c:v>
                </c:pt>
                <c:pt idx="463">
                  <c:v>0.80328681542000957</c:v>
                </c:pt>
                <c:pt idx="464">
                  <c:v>0.80304134658748172</c:v>
                </c:pt>
                <c:pt idx="465">
                  <c:v>0.80279600889218106</c:v>
                </c:pt>
                <c:pt idx="466">
                  <c:v>0.80255080236052279</c:v>
                </c:pt>
                <c:pt idx="467">
                  <c:v>0.80230572701887015</c:v>
                </c:pt>
                <c:pt idx="468">
                  <c:v>0.80206078289353155</c:v>
                </c:pt>
                <c:pt idx="469">
                  <c:v>0.80181597001075555</c:v>
                </c:pt>
                <c:pt idx="470">
                  <c:v>0.80157128839673886</c:v>
                </c:pt>
                <c:pt idx="471">
                  <c:v>0.80132673807762256</c:v>
                </c:pt>
                <c:pt idx="472">
                  <c:v>0.8010823190794889</c:v>
                </c:pt>
                <c:pt idx="473">
                  <c:v>0.80083803142836629</c:v>
                </c:pt>
                <c:pt idx="474">
                  <c:v>0.80059387515022296</c:v>
                </c:pt>
                <c:pt idx="475">
                  <c:v>0.80034985027097572</c:v>
                </c:pt>
                <c:pt idx="476">
                  <c:v>0.800105956816484</c:v>
                </c:pt>
                <c:pt idx="477">
                  <c:v>0.79986219481254506</c:v>
                </c:pt>
                <c:pt idx="478">
                  <c:v>0.79961856428490463</c:v>
                </c:pt>
                <c:pt idx="479">
                  <c:v>0.79937506525924629</c:v>
                </c:pt>
                <c:pt idx="480">
                  <c:v>0.7991316977612033</c:v>
                </c:pt>
                <c:pt idx="481">
                  <c:v>0.79888846181634654</c:v>
                </c:pt>
                <c:pt idx="482">
                  <c:v>0.79864535745018694</c:v>
                </c:pt>
                <c:pt idx="483">
                  <c:v>0.79840238468818348</c:v>
                </c:pt>
                <c:pt idx="484">
                  <c:v>0.79815954355573115</c:v>
                </c:pt>
                <c:pt idx="485">
                  <c:v>0.79791683407817315</c:v>
                </c:pt>
                <c:pt idx="486">
                  <c:v>0.79767425628078859</c:v>
                </c:pt>
                <c:pt idx="487">
                  <c:v>0.79743181018879916</c:v>
                </c:pt>
                <c:pt idx="488">
                  <c:v>0.79718949582737209</c:v>
                </c:pt>
                <c:pt idx="489">
                  <c:v>0.7969473132216095</c:v>
                </c:pt>
                <c:pt idx="490">
                  <c:v>0.79670526239656037</c:v>
                </c:pt>
                <c:pt idx="491">
                  <c:v>0.79646334337720892</c:v>
                </c:pt>
                <c:pt idx="492">
                  <c:v>0.79622155618848267</c:v>
                </c:pt>
                <c:pt idx="493">
                  <c:v>0.79597990085525061</c:v>
                </c:pt>
                <c:pt idx="494">
                  <c:v>0.79573837740232145</c:v>
                </c:pt>
                <c:pt idx="495">
                  <c:v>0.79549698585444306</c:v>
                </c:pt>
                <c:pt idx="496">
                  <c:v>0.79525572623630159</c:v>
                </c:pt>
                <c:pt idx="497">
                  <c:v>0.79501459857252665</c:v>
                </c:pt>
                <c:pt idx="498">
                  <c:v>0.79477360288768739</c:v>
                </c:pt>
                <c:pt idx="499">
                  <c:v>0.79453273920628642</c:v>
                </c:pt>
                <c:pt idx="500">
                  <c:v>0.79429200755277507</c:v>
                </c:pt>
                <c:pt idx="501">
                  <c:v>0.79405140795153628</c:v>
                </c:pt>
                <c:pt idx="502">
                  <c:v>0.79381094042689593</c:v>
                </c:pt>
                <c:pt idx="503">
                  <c:v>0.79357060500311338</c:v>
                </c:pt>
                <c:pt idx="504">
                  <c:v>0.79333040170439317</c:v>
                </c:pt>
                <c:pt idx="505">
                  <c:v>0.79309033055487343</c:v>
                </c:pt>
                <c:pt idx="506">
                  <c:v>0.79285039157863302</c:v>
                </c:pt>
                <c:pt idx="507">
                  <c:v>0.79261058479969027</c:v>
                </c:pt>
                <c:pt idx="508">
                  <c:v>0.79237091024199624</c:v>
                </c:pt>
                <c:pt idx="509">
                  <c:v>0.79213136792944316</c:v>
                </c:pt>
                <c:pt idx="510">
                  <c:v>0.79189195788586397</c:v>
                </c:pt>
                <c:pt idx="511">
                  <c:v>0.79165268013501999</c:v>
                </c:pt>
                <c:pt idx="512">
                  <c:v>0.79141353470061926</c:v>
                </c:pt>
                <c:pt idx="513">
                  <c:v>0.79117452160630319</c:v>
                </c:pt>
                <c:pt idx="514">
                  <c:v>0.79093564087564561</c:v>
                </c:pt>
                <c:pt idx="515">
                  <c:v>0.79069689253216557</c:v>
                </c:pt>
                <c:pt idx="516">
                  <c:v>0.79045827659931089</c:v>
                </c:pt>
                <c:pt idx="517">
                  <c:v>0.79021979310047097</c:v>
                </c:pt>
                <c:pt idx="518">
                  <c:v>0.7899814420589677</c:v>
                </c:pt>
                <c:pt idx="519">
                  <c:v>0.78974322349806225</c:v>
                </c:pt>
                <c:pt idx="520">
                  <c:v>0.78950513744094841</c:v>
                </c:pt>
                <c:pt idx="521">
                  <c:v>0.78926718391075923</c:v>
                </c:pt>
                <c:pt idx="522">
                  <c:v>0.78902936293055992</c:v>
                </c:pt>
                <c:pt idx="523">
                  <c:v>0.78879167452335286</c:v>
                </c:pt>
                <c:pt idx="524">
                  <c:v>0.78855411871207304</c:v>
                </c:pt>
                <c:pt idx="525">
                  <c:v>0.78831669551959593</c:v>
                </c:pt>
                <c:pt idx="526">
                  <c:v>0.78807940496872608</c:v>
                </c:pt>
                <c:pt idx="527">
                  <c:v>0.78784224708220385</c:v>
                </c:pt>
                <c:pt idx="528">
                  <c:v>0.78760522188270488</c:v>
                </c:pt>
                <c:pt idx="529">
                  <c:v>0.78736832939284329</c:v>
                </c:pt>
                <c:pt idx="530">
                  <c:v>0.78713156963515696</c:v>
                </c:pt>
                <c:pt idx="531">
                  <c:v>0.786894942632128</c:v>
                </c:pt>
                <c:pt idx="532">
                  <c:v>0.78665844840616705</c:v>
                </c:pt>
                <c:pt idx="533">
                  <c:v>0.78642208697961835</c:v>
                </c:pt>
                <c:pt idx="534">
                  <c:v>0.78618585837476029</c:v>
                </c:pt>
                <c:pt idx="535">
                  <c:v>0.78594976261380756</c:v>
                </c:pt>
                <c:pt idx="536">
                  <c:v>0.78571379971890243</c:v>
                </c:pt>
                <c:pt idx="537">
                  <c:v>0.78547796971212047</c:v>
                </c:pt>
                <c:pt idx="538">
                  <c:v>0.78524227261547797</c:v>
                </c:pt>
                <c:pt idx="539">
                  <c:v>0.78500670845090947</c:v>
                </c:pt>
                <c:pt idx="540">
                  <c:v>0.78477127724029683</c:v>
                </c:pt>
                <c:pt idx="541">
                  <c:v>0.78453597900544547</c:v>
                </c:pt>
                <c:pt idx="542">
                  <c:v>0.78430081376809435</c:v>
                </c:pt>
                <c:pt idx="543">
                  <c:v>0.78406578154991291</c:v>
                </c:pt>
                <c:pt idx="544">
                  <c:v>0.78383088237250309</c:v>
                </c:pt>
                <c:pt idx="545">
                  <c:v>0.78359611625740377</c:v>
                </c:pt>
                <c:pt idx="546">
                  <c:v>0.78336148322607535</c:v>
                </c:pt>
                <c:pt idx="547">
                  <c:v>0.78312698329991515</c:v>
                </c:pt>
                <c:pt idx="548">
                  <c:v>0.78289261650025255</c:v>
                </c:pt>
                <c:pt idx="549">
                  <c:v>0.78265838284834344</c:v>
                </c:pt>
                <c:pt idx="550">
                  <c:v>0.78242428236537642</c:v>
                </c:pt>
                <c:pt idx="551">
                  <c:v>0.7821903150724695</c:v>
                </c:pt>
                <c:pt idx="552">
                  <c:v>0.78195648099067339</c:v>
                </c:pt>
                <c:pt idx="553">
                  <c:v>0.78172278014096463</c:v>
                </c:pt>
                <c:pt idx="554">
                  <c:v>0.78148921254425607</c:v>
                </c:pt>
                <c:pt idx="555">
                  <c:v>0.78125577822138181</c:v>
                </c:pt>
                <c:pt idx="556">
                  <c:v>0.78102247719311413</c:v>
                </c:pt>
                <c:pt idx="557">
                  <c:v>0.78078930948014402</c:v>
                </c:pt>
                <c:pt idx="558">
                  <c:v>0.78055627510310233</c:v>
                </c:pt>
                <c:pt idx="559">
                  <c:v>0.78032337408254315</c:v>
                </c:pt>
                <c:pt idx="560">
                  <c:v>0.78009060643895034</c:v>
                </c:pt>
                <c:pt idx="561">
                  <c:v>0.77985797219273789</c:v>
                </c:pt>
                <c:pt idx="562">
                  <c:v>0.77962547136424343</c:v>
                </c:pt>
                <c:pt idx="563">
                  <c:v>0.7793931039737394</c:v>
                </c:pt>
                <c:pt idx="564">
                  <c:v>0.77916087004142132</c:v>
                </c:pt>
                <c:pt idx="565">
                  <c:v>0.77892876958741386</c:v>
                </c:pt>
                <c:pt idx="566">
                  <c:v>0.77869680263176988</c:v>
                </c:pt>
                <c:pt idx="567">
                  <c:v>0.77846496919447017</c:v>
                </c:pt>
                <c:pt idx="568">
                  <c:v>0.77823326929542136</c:v>
                </c:pt>
                <c:pt idx="569">
                  <c:v>0.77800170295445814</c:v>
                </c:pt>
                <c:pt idx="570">
                  <c:v>0.77777027019134182</c:v>
                </c:pt>
                <c:pt idx="571">
                  <c:v>0.77753897102576153</c:v>
                </c:pt>
                <c:pt idx="572">
                  <c:v>0.77730780547733225</c:v>
                </c:pt>
                <c:pt idx="573">
                  <c:v>0.77707677356559257</c:v>
                </c:pt>
                <c:pt idx="574">
                  <c:v>0.77684587531001326</c:v>
                </c:pt>
                <c:pt idx="575">
                  <c:v>0.77661511072998524</c:v>
                </c:pt>
                <c:pt idx="576">
                  <c:v>0.77638447984482917</c:v>
                </c:pt>
                <c:pt idx="577">
                  <c:v>0.77615398267379188</c:v>
                </c:pt>
                <c:pt idx="578">
                  <c:v>0.7759236192360407</c:v>
                </c:pt>
                <c:pt idx="579">
                  <c:v>0.77569338955067224</c:v>
                </c:pt>
                <c:pt idx="580">
                  <c:v>0.77546329363670785</c:v>
                </c:pt>
                <c:pt idx="581">
                  <c:v>0.77523333151309337</c:v>
                </c:pt>
                <c:pt idx="582">
                  <c:v>0.77500350319870037</c:v>
                </c:pt>
                <c:pt idx="583">
                  <c:v>0.77477380871232249</c:v>
                </c:pt>
                <c:pt idx="584">
                  <c:v>0.7745442480726813</c:v>
                </c:pt>
                <c:pt idx="585">
                  <c:v>0.77431482129841989</c:v>
                </c:pt>
                <c:pt idx="586">
                  <c:v>0.77408552840810596</c:v>
                </c:pt>
                <c:pt idx="587">
                  <c:v>0.77385636942023051</c:v>
                </c:pt>
                <c:pt idx="588">
                  <c:v>0.77362734435320979</c:v>
                </c:pt>
                <c:pt idx="589">
                  <c:v>0.77339845322538325</c:v>
                </c:pt>
                <c:pt idx="590">
                  <c:v>0.77316969605501418</c:v>
                </c:pt>
                <c:pt idx="591">
                  <c:v>0.77294107286028635</c:v>
                </c:pt>
                <c:pt idx="592">
                  <c:v>0.77271258365930728</c:v>
                </c:pt>
                <c:pt idx="593">
                  <c:v>0.77248422847010989</c:v>
                </c:pt>
                <c:pt idx="594">
                  <c:v>0.77225600731064825</c:v>
                </c:pt>
                <c:pt idx="595">
                  <c:v>0.77202792019879607</c:v>
                </c:pt>
                <c:pt idx="596">
                  <c:v>0.77179996715235255</c:v>
                </c:pt>
                <c:pt idx="597">
                  <c:v>0.7715721481890413</c:v>
                </c:pt>
                <c:pt idx="598">
                  <c:v>0.77134446332650142</c:v>
                </c:pt>
                <c:pt idx="599">
                  <c:v>0.77111691258229575</c:v>
                </c:pt>
                <c:pt idx="600">
                  <c:v>0.77088949597391332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42-476F-8479-7A519553E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1952576"/>
        <c:axId val="539531328"/>
      </c:lineChart>
      <c:catAx>
        <c:axId val="741952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531328"/>
        <c:crosses val="autoZero"/>
        <c:auto val="1"/>
        <c:lblAlgn val="ctr"/>
        <c:lblOffset val="100"/>
        <c:noMultiLvlLbl val="0"/>
      </c:catAx>
      <c:valAx>
        <c:axId val="53953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95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ROC for Test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Sheet1!$A$2:$A$102</c:f>
              <c:numCache>
                <c:formatCode>0%</c:formatCode>
                <c:ptCount val="10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0.99047619047619051</c:v>
                </c:pt>
                <c:pt idx="4">
                  <c:v>0.99047619047619051</c:v>
                </c:pt>
                <c:pt idx="5">
                  <c:v>0.99047619047619051</c:v>
                </c:pt>
                <c:pt idx="6">
                  <c:v>0.98095238095238091</c:v>
                </c:pt>
                <c:pt idx="7">
                  <c:v>0.98095238095238091</c:v>
                </c:pt>
                <c:pt idx="8">
                  <c:v>0.96190476190476193</c:v>
                </c:pt>
                <c:pt idx="9">
                  <c:v>0.95238095238095233</c:v>
                </c:pt>
                <c:pt idx="10">
                  <c:v>0.93333333333333335</c:v>
                </c:pt>
                <c:pt idx="11">
                  <c:v>0.92380952380952386</c:v>
                </c:pt>
                <c:pt idx="12">
                  <c:v>0.90476190476190477</c:v>
                </c:pt>
                <c:pt idx="13">
                  <c:v>0.89523809523809528</c:v>
                </c:pt>
                <c:pt idx="14">
                  <c:v>0.88571428571428568</c:v>
                </c:pt>
                <c:pt idx="15">
                  <c:v>0.8666666666666667</c:v>
                </c:pt>
                <c:pt idx="16">
                  <c:v>0.8571428571428571</c:v>
                </c:pt>
                <c:pt idx="17">
                  <c:v>0.81904761904761902</c:v>
                </c:pt>
                <c:pt idx="18">
                  <c:v>0.80952380952380953</c:v>
                </c:pt>
                <c:pt idx="19">
                  <c:v>0.8</c:v>
                </c:pt>
                <c:pt idx="20">
                  <c:v>0.8</c:v>
                </c:pt>
                <c:pt idx="21">
                  <c:v>0.78095238095238095</c:v>
                </c:pt>
                <c:pt idx="22">
                  <c:v>0.76190476190476186</c:v>
                </c:pt>
                <c:pt idx="23">
                  <c:v>0.73333333333333328</c:v>
                </c:pt>
                <c:pt idx="24">
                  <c:v>0.7142857142857143</c:v>
                </c:pt>
                <c:pt idx="25">
                  <c:v>0.67619047619047623</c:v>
                </c:pt>
                <c:pt idx="26">
                  <c:v>0.65714285714285714</c:v>
                </c:pt>
                <c:pt idx="27">
                  <c:v>0.64761904761904765</c:v>
                </c:pt>
                <c:pt idx="28">
                  <c:v>0.64761904761904765</c:v>
                </c:pt>
                <c:pt idx="29">
                  <c:v>0.64761904761904765</c:v>
                </c:pt>
                <c:pt idx="30">
                  <c:v>0.63809523809523805</c:v>
                </c:pt>
                <c:pt idx="31">
                  <c:v>0.62857142857142856</c:v>
                </c:pt>
                <c:pt idx="32">
                  <c:v>0.62857142857142856</c:v>
                </c:pt>
                <c:pt idx="33">
                  <c:v>0.580952380952381</c:v>
                </c:pt>
                <c:pt idx="34">
                  <c:v>0.56190476190476191</c:v>
                </c:pt>
                <c:pt idx="35">
                  <c:v>0.55238095238095242</c:v>
                </c:pt>
                <c:pt idx="36">
                  <c:v>0.52380952380952384</c:v>
                </c:pt>
                <c:pt idx="37">
                  <c:v>0.52380952380952384</c:v>
                </c:pt>
                <c:pt idx="38">
                  <c:v>0.51428571428571423</c:v>
                </c:pt>
                <c:pt idx="39">
                  <c:v>0.49523809523809526</c:v>
                </c:pt>
                <c:pt idx="40">
                  <c:v>0.49523809523809526</c:v>
                </c:pt>
                <c:pt idx="41">
                  <c:v>0.45714285714285713</c:v>
                </c:pt>
                <c:pt idx="42">
                  <c:v>0.45714285714285713</c:v>
                </c:pt>
                <c:pt idx="43">
                  <c:v>0.45714285714285713</c:v>
                </c:pt>
                <c:pt idx="44">
                  <c:v>0.43809523809523809</c:v>
                </c:pt>
                <c:pt idx="45">
                  <c:v>0.41904761904761906</c:v>
                </c:pt>
                <c:pt idx="46">
                  <c:v>0.39047619047619048</c:v>
                </c:pt>
                <c:pt idx="47">
                  <c:v>0.39047619047619048</c:v>
                </c:pt>
                <c:pt idx="48">
                  <c:v>0.34285714285714286</c:v>
                </c:pt>
                <c:pt idx="49">
                  <c:v>0.33333333333333331</c:v>
                </c:pt>
                <c:pt idx="50">
                  <c:v>0.2857142857142857</c:v>
                </c:pt>
                <c:pt idx="51">
                  <c:v>0.27619047619047621</c:v>
                </c:pt>
                <c:pt idx="52">
                  <c:v>0.24761904761904763</c:v>
                </c:pt>
                <c:pt idx="53">
                  <c:v>0.23809523809523808</c:v>
                </c:pt>
                <c:pt idx="54">
                  <c:v>0.20952380952380953</c:v>
                </c:pt>
                <c:pt idx="55">
                  <c:v>0.20952380952380953</c:v>
                </c:pt>
                <c:pt idx="56">
                  <c:v>0.2</c:v>
                </c:pt>
                <c:pt idx="57">
                  <c:v>0.2</c:v>
                </c:pt>
                <c:pt idx="58">
                  <c:v>0.19047619047619047</c:v>
                </c:pt>
                <c:pt idx="59">
                  <c:v>0.18095238095238095</c:v>
                </c:pt>
                <c:pt idx="60">
                  <c:v>0.18095238095238095</c:v>
                </c:pt>
                <c:pt idx="61">
                  <c:v>0.18095238095238095</c:v>
                </c:pt>
                <c:pt idx="62">
                  <c:v>0.18095238095238095</c:v>
                </c:pt>
                <c:pt idx="63">
                  <c:v>0.18095238095238095</c:v>
                </c:pt>
                <c:pt idx="64">
                  <c:v>0.17142857142857143</c:v>
                </c:pt>
                <c:pt idx="65">
                  <c:v>0.17142857142857143</c:v>
                </c:pt>
                <c:pt idx="66">
                  <c:v>0.17142857142857143</c:v>
                </c:pt>
                <c:pt idx="67">
                  <c:v>0.16190476190476191</c:v>
                </c:pt>
                <c:pt idx="68">
                  <c:v>0.16190476190476191</c:v>
                </c:pt>
                <c:pt idx="69">
                  <c:v>0.15238095238095239</c:v>
                </c:pt>
                <c:pt idx="70">
                  <c:v>0.15238095238095239</c:v>
                </c:pt>
                <c:pt idx="71">
                  <c:v>0.15238095238095239</c:v>
                </c:pt>
                <c:pt idx="72">
                  <c:v>0.14285714285714285</c:v>
                </c:pt>
                <c:pt idx="73">
                  <c:v>0.14285714285714285</c:v>
                </c:pt>
                <c:pt idx="74">
                  <c:v>0.14285714285714285</c:v>
                </c:pt>
                <c:pt idx="75">
                  <c:v>0.14285714285714285</c:v>
                </c:pt>
                <c:pt idx="76">
                  <c:v>0.14285714285714285</c:v>
                </c:pt>
                <c:pt idx="77">
                  <c:v>0.14285714285714285</c:v>
                </c:pt>
                <c:pt idx="78">
                  <c:v>0.12380952380952381</c:v>
                </c:pt>
                <c:pt idx="79">
                  <c:v>0.12380952380952381</c:v>
                </c:pt>
                <c:pt idx="80">
                  <c:v>0.10476190476190476</c:v>
                </c:pt>
                <c:pt idx="81">
                  <c:v>0.10476190476190476</c:v>
                </c:pt>
                <c:pt idx="82">
                  <c:v>0.10476190476190476</c:v>
                </c:pt>
                <c:pt idx="83">
                  <c:v>0.10476190476190476</c:v>
                </c:pt>
                <c:pt idx="84">
                  <c:v>0.10476190476190476</c:v>
                </c:pt>
                <c:pt idx="85">
                  <c:v>0.10476190476190476</c:v>
                </c:pt>
                <c:pt idx="86">
                  <c:v>0.10476190476190476</c:v>
                </c:pt>
                <c:pt idx="87">
                  <c:v>0.10476190476190476</c:v>
                </c:pt>
                <c:pt idx="88">
                  <c:v>0.10476190476190476</c:v>
                </c:pt>
                <c:pt idx="89">
                  <c:v>0.10476190476190476</c:v>
                </c:pt>
                <c:pt idx="90">
                  <c:v>8.5714285714285715E-2</c:v>
                </c:pt>
                <c:pt idx="91">
                  <c:v>7.6190476190476197E-2</c:v>
                </c:pt>
                <c:pt idx="92">
                  <c:v>6.6666666666666666E-2</c:v>
                </c:pt>
                <c:pt idx="93">
                  <c:v>6.6666666666666666E-2</c:v>
                </c:pt>
                <c:pt idx="94">
                  <c:v>5.7142857142857141E-2</c:v>
                </c:pt>
                <c:pt idx="95">
                  <c:v>4.7619047619047616E-2</c:v>
                </c:pt>
                <c:pt idx="96">
                  <c:v>3.8095238095238099E-2</c:v>
                </c:pt>
                <c:pt idx="97">
                  <c:v>2.8571428571428571E-2</c:v>
                </c:pt>
                <c:pt idx="98">
                  <c:v>1.9047619047619049E-2</c:v>
                </c:pt>
                <c:pt idx="99">
                  <c:v>0</c:v>
                </c:pt>
                <c:pt idx="100">
                  <c:v>0</c:v>
                </c:pt>
              </c:numCache>
            </c:numRef>
          </c:xVal>
          <c:yVal>
            <c:numRef>
              <c:f>Sheet1!$B$2:$B$102</c:f>
              <c:numCache>
                <c:formatCode>0%</c:formatCode>
                <c:ptCount val="10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0.98630136986301364</c:v>
                </c:pt>
                <c:pt idx="9">
                  <c:v>0.9726027397260274</c:v>
                </c:pt>
                <c:pt idx="10">
                  <c:v>0.9726027397260274</c:v>
                </c:pt>
                <c:pt idx="11">
                  <c:v>0.9726027397260274</c:v>
                </c:pt>
                <c:pt idx="12">
                  <c:v>0.95890410958904104</c:v>
                </c:pt>
                <c:pt idx="13">
                  <c:v>0.95890410958904104</c:v>
                </c:pt>
                <c:pt idx="14">
                  <c:v>0.93150684931506844</c:v>
                </c:pt>
                <c:pt idx="15">
                  <c:v>0.90410958904109584</c:v>
                </c:pt>
                <c:pt idx="16">
                  <c:v>0.90410958904109584</c:v>
                </c:pt>
                <c:pt idx="17">
                  <c:v>0.90410958904109584</c:v>
                </c:pt>
                <c:pt idx="18">
                  <c:v>0.90410958904109584</c:v>
                </c:pt>
                <c:pt idx="19">
                  <c:v>0.90410958904109584</c:v>
                </c:pt>
                <c:pt idx="20">
                  <c:v>0.8904109589041096</c:v>
                </c:pt>
                <c:pt idx="21">
                  <c:v>0.8904109589041096</c:v>
                </c:pt>
                <c:pt idx="22">
                  <c:v>0.8904109589041096</c:v>
                </c:pt>
                <c:pt idx="23">
                  <c:v>0.8904109589041096</c:v>
                </c:pt>
                <c:pt idx="24">
                  <c:v>0.8904109589041096</c:v>
                </c:pt>
                <c:pt idx="25">
                  <c:v>0.87671232876712324</c:v>
                </c:pt>
                <c:pt idx="26">
                  <c:v>0.84931506849315064</c:v>
                </c:pt>
                <c:pt idx="27">
                  <c:v>0.84931506849315064</c:v>
                </c:pt>
                <c:pt idx="28">
                  <c:v>0.84931506849315064</c:v>
                </c:pt>
                <c:pt idx="29">
                  <c:v>0.83561643835616439</c:v>
                </c:pt>
                <c:pt idx="30">
                  <c:v>0.83561643835616439</c:v>
                </c:pt>
                <c:pt idx="31">
                  <c:v>0.82191780821917804</c:v>
                </c:pt>
                <c:pt idx="32">
                  <c:v>0.79452054794520544</c:v>
                </c:pt>
                <c:pt idx="33">
                  <c:v>0.79452054794520544</c:v>
                </c:pt>
                <c:pt idx="34">
                  <c:v>0.78082191780821919</c:v>
                </c:pt>
                <c:pt idx="35">
                  <c:v>0.78082191780821919</c:v>
                </c:pt>
                <c:pt idx="36">
                  <c:v>0.78082191780821919</c:v>
                </c:pt>
                <c:pt idx="37">
                  <c:v>0.76712328767123283</c:v>
                </c:pt>
                <c:pt idx="38">
                  <c:v>0.75342465753424659</c:v>
                </c:pt>
                <c:pt idx="39">
                  <c:v>0.73972602739726023</c:v>
                </c:pt>
                <c:pt idx="40">
                  <c:v>0.72602739726027399</c:v>
                </c:pt>
                <c:pt idx="41">
                  <c:v>0.67123287671232879</c:v>
                </c:pt>
                <c:pt idx="42">
                  <c:v>0.67123287671232879</c:v>
                </c:pt>
                <c:pt idx="43">
                  <c:v>0.65753424657534243</c:v>
                </c:pt>
                <c:pt idx="44">
                  <c:v>0.64383561643835618</c:v>
                </c:pt>
                <c:pt idx="45">
                  <c:v>0.64383561643835618</c:v>
                </c:pt>
                <c:pt idx="46">
                  <c:v>0.64383561643835618</c:v>
                </c:pt>
                <c:pt idx="47">
                  <c:v>0.64383561643835618</c:v>
                </c:pt>
                <c:pt idx="48">
                  <c:v>0.61643835616438358</c:v>
                </c:pt>
                <c:pt idx="49">
                  <c:v>0.61643835616438358</c:v>
                </c:pt>
                <c:pt idx="50">
                  <c:v>0.61643835616438358</c:v>
                </c:pt>
                <c:pt idx="51">
                  <c:v>0.58904109589041098</c:v>
                </c:pt>
                <c:pt idx="52">
                  <c:v>0.53424657534246578</c:v>
                </c:pt>
                <c:pt idx="53">
                  <c:v>0.50684931506849318</c:v>
                </c:pt>
                <c:pt idx="54">
                  <c:v>0.50684931506849318</c:v>
                </c:pt>
                <c:pt idx="55">
                  <c:v>0.49315068493150682</c:v>
                </c:pt>
                <c:pt idx="56">
                  <c:v>0.49315068493150682</c:v>
                </c:pt>
                <c:pt idx="57">
                  <c:v>0.49315068493150682</c:v>
                </c:pt>
                <c:pt idx="58">
                  <c:v>0.49315068493150682</c:v>
                </c:pt>
                <c:pt idx="59">
                  <c:v>0.49315068493150682</c:v>
                </c:pt>
                <c:pt idx="60">
                  <c:v>0.47945205479452052</c:v>
                </c:pt>
                <c:pt idx="61">
                  <c:v>0.47945205479452052</c:v>
                </c:pt>
                <c:pt idx="62">
                  <c:v>0.45205479452054792</c:v>
                </c:pt>
                <c:pt idx="63">
                  <c:v>0.42465753424657532</c:v>
                </c:pt>
                <c:pt idx="64">
                  <c:v>0.41095890410958902</c:v>
                </c:pt>
                <c:pt idx="65">
                  <c:v>0.41095890410958902</c:v>
                </c:pt>
                <c:pt idx="66">
                  <c:v>0.41095890410958902</c:v>
                </c:pt>
                <c:pt idx="67">
                  <c:v>0.41095890410958902</c:v>
                </c:pt>
                <c:pt idx="68">
                  <c:v>0.39726027397260272</c:v>
                </c:pt>
                <c:pt idx="69">
                  <c:v>0.39726027397260272</c:v>
                </c:pt>
                <c:pt idx="70">
                  <c:v>0.36986301369863012</c:v>
                </c:pt>
                <c:pt idx="71">
                  <c:v>0.36986301369863012</c:v>
                </c:pt>
                <c:pt idx="72">
                  <c:v>0.36986301369863012</c:v>
                </c:pt>
                <c:pt idx="73">
                  <c:v>0.35616438356164382</c:v>
                </c:pt>
                <c:pt idx="74">
                  <c:v>0.34246575342465752</c:v>
                </c:pt>
                <c:pt idx="75">
                  <c:v>0.34246575342465752</c:v>
                </c:pt>
                <c:pt idx="76">
                  <c:v>0.32876712328767121</c:v>
                </c:pt>
                <c:pt idx="77">
                  <c:v>0.31506849315068491</c:v>
                </c:pt>
                <c:pt idx="78">
                  <c:v>0.31506849315068491</c:v>
                </c:pt>
                <c:pt idx="79">
                  <c:v>0.31506849315068491</c:v>
                </c:pt>
                <c:pt idx="80">
                  <c:v>0.31506849315068491</c:v>
                </c:pt>
                <c:pt idx="81">
                  <c:v>0.28767123287671231</c:v>
                </c:pt>
                <c:pt idx="82">
                  <c:v>0.28767123287671231</c:v>
                </c:pt>
                <c:pt idx="83">
                  <c:v>0.28767123287671231</c:v>
                </c:pt>
                <c:pt idx="84">
                  <c:v>0.28767123287671231</c:v>
                </c:pt>
                <c:pt idx="85">
                  <c:v>0.27397260273972601</c:v>
                </c:pt>
                <c:pt idx="86">
                  <c:v>0.27397260273972601</c:v>
                </c:pt>
                <c:pt idx="87">
                  <c:v>0.24657534246575341</c:v>
                </c:pt>
                <c:pt idx="88">
                  <c:v>0.21917808219178081</c:v>
                </c:pt>
                <c:pt idx="89">
                  <c:v>0.20547945205479451</c:v>
                </c:pt>
                <c:pt idx="90">
                  <c:v>0.17808219178082191</c:v>
                </c:pt>
                <c:pt idx="91">
                  <c:v>0.15068493150684931</c:v>
                </c:pt>
                <c:pt idx="92">
                  <c:v>0.15068493150684931</c:v>
                </c:pt>
                <c:pt idx="93">
                  <c:v>0.13698630136986301</c:v>
                </c:pt>
                <c:pt idx="94">
                  <c:v>0.12328767123287671</c:v>
                </c:pt>
                <c:pt idx="95">
                  <c:v>9.5890410958904104E-2</c:v>
                </c:pt>
                <c:pt idx="96">
                  <c:v>8.2191780821917804E-2</c:v>
                </c:pt>
                <c:pt idx="97">
                  <c:v>1.3698630136986301E-2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34-47FB-98C9-977448DA5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0846736"/>
        <c:axId val="57875456"/>
      </c:scatterChart>
      <c:valAx>
        <c:axId val="44084673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False Positive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75456"/>
        <c:crosses val="autoZero"/>
        <c:crossBetween val="midCat"/>
      </c:valAx>
      <c:valAx>
        <c:axId val="578754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True Positive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846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Master: White Centere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F86AD7-F0E1-448F-81D5-52540B4D76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65882"/>
            <a:ext cx="4309200" cy="447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9582" y="2033195"/>
            <a:ext cx="4246418" cy="2767405"/>
          </a:xfrm>
        </p:spPr>
        <p:txBody>
          <a:bodyPr tIns="0" anchor="ctr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849582" y="5715000"/>
            <a:ext cx="4246418" cy="245629"/>
          </a:xfrm>
        </p:spPr>
        <p:txBody>
          <a:bodyPr lIns="0" tIns="54864" rIns="0" bIns="0" anchor="ctr" anchorCtr="0">
            <a:noAutofit/>
          </a:bodyPr>
          <a:lstStyle>
            <a:lvl1pPr marL="0" indent="0">
              <a:lnSpc>
                <a:spcPct val="70000"/>
              </a:lnSpc>
              <a:defRPr sz="1800" b="1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Presenter Name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D3457-7F06-454F-A9CE-CA099883D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1507" y="5794699"/>
            <a:ext cx="4348583" cy="785209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A601FE0-9573-414E-A572-0F665BD9F3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9582" y="6083222"/>
            <a:ext cx="4246418" cy="301295"/>
          </a:xfrm>
        </p:spPr>
        <p:txBody>
          <a:bodyPr lIns="0" tIns="54864" rIns="0" bIns="0" anchor="ctr" anchorCtr="0">
            <a:noAutofit/>
          </a:bodyPr>
          <a:lstStyle>
            <a:lvl1pPr marL="0" indent="0">
              <a:lnSpc>
                <a:spcPct val="70000"/>
              </a:lnSpc>
              <a:defRPr sz="1800" b="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Date (DD MM YYYY)</a:t>
            </a:r>
          </a:p>
        </p:txBody>
      </p:sp>
    </p:spTree>
    <p:extLst>
      <p:ext uri="{BB962C8B-B14F-4D97-AF65-F5344CB8AC3E}">
        <p14:creationId xmlns:p14="http://schemas.microsoft.com/office/powerpoint/2010/main" val="131127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dal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4B095D-B50C-49D5-963C-A14F4F726DE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3" y="1109972"/>
            <a:ext cx="6245489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D73E2F-1B91-49CA-82BE-CB12AA255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344" y="1492672"/>
            <a:ext cx="11517312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18CB58-B26E-4D33-A7E9-57E3412BEF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7343" y="2892136"/>
            <a:ext cx="6245489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6EBACA-9185-486B-AD6C-91D386679AD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44" y="3274836"/>
            <a:ext cx="11517312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42BAB7A-31A6-43D4-93BE-D3FBF740B0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7343" y="4674300"/>
            <a:ext cx="6245489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85C6625-E783-4FB5-9334-62BC33024D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7344" y="5056999"/>
            <a:ext cx="11517312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8E76A3D-2CC2-4758-9352-D51E130BDA44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66E46-5D44-4170-939C-15043DDA63E7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5409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dal Row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4B095D-B50C-49D5-963C-A14F4F726DE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3" y="1109972"/>
            <a:ext cx="11524600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D73E2F-1B91-49CA-82BE-CB12AA25542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343" y="1492672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18CB58-B26E-4D33-A7E9-57E3412BEF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7342" y="2892136"/>
            <a:ext cx="11524600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6EBACA-9185-486B-AD6C-91D386679AD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345" y="3274836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42BAB7A-31A6-43D4-93BE-D3FBF740B0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7342" y="4674300"/>
            <a:ext cx="11524600" cy="250198"/>
          </a:xfrm>
        </p:spPr>
        <p:txBody>
          <a:bodyPr/>
          <a:lstStyle>
            <a:lvl1pPr>
              <a:defRPr sz="1600" b="1"/>
            </a:lvl1pPr>
          </a:lstStyle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85C6625-E783-4FB5-9334-62BC33024D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7345" y="5056999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215A7FB-F246-4E28-AD46-B1F731363D5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95461" y="1492672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8F10FAF-3822-42F3-B532-B4003F37E04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195461" y="3274836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C5B7784-AC3D-419B-A4C4-1CFCE78AF43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95461" y="5056999"/>
            <a:ext cx="5659195" cy="111364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3ED5EB5-B7B0-4942-A890-3A66B659D28B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AA1D7-7F28-480E-A4DF-A7E9E5136259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907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099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B6379F9-15A3-4331-AA51-F6E96797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8EE56-8197-4E7D-B529-4FD86E58897A}"/>
              </a:ext>
            </a:extLst>
          </p:cNvPr>
          <p:cNvSpPr/>
          <p:nvPr userDrawn="1"/>
        </p:nvSpPr>
        <p:spPr>
          <a:xfrm flipH="1">
            <a:off x="375444" y="1707586"/>
            <a:ext cx="615553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D58578-647F-431E-AC5B-EF4E5E83745B}"/>
              </a:ext>
            </a:extLst>
          </p:cNvPr>
          <p:cNvSpPr/>
          <p:nvPr userDrawn="1"/>
        </p:nvSpPr>
        <p:spPr>
          <a:xfrm flipH="1">
            <a:off x="6484144" y="1707586"/>
            <a:ext cx="732573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CA7CF5-263A-4978-A07E-D986603C4D23}"/>
              </a:ext>
            </a:extLst>
          </p:cNvPr>
          <p:cNvSpPr/>
          <p:nvPr userDrawn="1"/>
        </p:nvSpPr>
        <p:spPr>
          <a:xfrm flipH="1">
            <a:off x="375444" y="3548052"/>
            <a:ext cx="698909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D06911-AD66-4B78-8FF4-48CA9B038155}"/>
              </a:ext>
            </a:extLst>
          </p:cNvPr>
          <p:cNvSpPr/>
          <p:nvPr userDrawn="1"/>
        </p:nvSpPr>
        <p:spPr>
          <a:xfrm flipH="1">
            <a:off x="6484144" y="3548052"/>
            <a:ext cx="706925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46CDE8-C39A-4D9F-A611-29ED8B019579}"/>
              </a:ext>
            </a:extLst>
          </p:cNvPr>
          <p:cNvSpPr/>
          <p:nvPr userDrawn="1"/>
        </p:nvSpPr>
        <p:spPr>
          <a:xfrm flipH="1">
            <a:off x="375444" y="5388518"/>
            <a:ext cx="718145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CC4445-4E0E-4BBC-B220-0E826F6100F5}"/>
              </a:ext>
            </a:extLst>
          </p:cNvPr>
          <p:cNvSpPr/>
          <p:nvPr userDrawn="1"/>
        </p:nvSpPr>
        <p:spPr>
          <a:xfrm flipH="1">
            <a:off x="6484144" y="5388518"/>
            <a:ext cx="729367" cy="615553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/>
          <a:p>
            <a:r>
              <a:rPr lang="en-IN" sz="4000" b="1" dirty="0"/>
              <a:t>06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F098CDB-3FB2-4DEE-BBA0-6F17E085C2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608" y="1209550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8E25A604-8C33-4549-B600-43E5AE923D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7608" y="1584475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B6EAD7C9-BF34-439E-98EB-0ECD64C584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6308" y="1209550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7201E83-9ABE-4196-9519-21B97A1050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26308" y="1584475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21C94B4-DB5E-4FDD-A165-71AFBD1D72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7608" y="3050016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DB357EFE-38E3-404F-8693-CF6A0B73A1E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7608" y="3424941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474CE56D-E443-44C7-9BA8-9EDF29CB19E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7608" y="4890482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99A61E5-DB03-424E-94B8-B2376DDC35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17608" y="5265407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45A2C3F4-63A4-420F-8502-FAB6209881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326308" y="3050016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CB99E3DC-3EE2-4C08-A1CB-61CC257672A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26308" y="3424941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79834CB-D785-4AC5-A024-5463A508C6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26308" y="4890482"/>
            <a:ext cx="4332292" cy="246221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2C908A3C-4C4C-4F5B-9F2C-EA70D108116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6308" y="5265407"/>
            <a:ext cx="4332292" cy="861774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en-US" sz="14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/>
            <a:r>
              <a:rPr lang="en-US" dirty="0"/>
              <a:t>Short description</a:t>
            </a:r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D2678E2A-0181-49C9-8923-9F495E8C7973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49A17C-7B5C-441E-90A7-FB9B4645A946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9051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ED1B-3A70-46AB-B210-3DF6F87A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2D2B-B77D-459D-9537-A03FB1175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D94DB-0960-4EC6-B0E2-179687C6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4FBB-258A-4092-A47D-946C27D447BB}" type="datetimeFigureOut">
              <a:rPr lang="en-US" smtClean="0"/>
              <a:t>9/14/2020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2311D-02CA-4FED-94D8-6A0C9675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35BD2-8F4E-47DC-9B5B-33DA20FD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C6AA3-FD9D-49D5-B2CD-FD1E525267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3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386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455A7-E463-4B16-9A1B-0D791A09B0FB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890D2B8-28AD-415F-ACE5-7C0AAC45711E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72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E617F-75FC-4E5B-B4F4-6C2AC01A2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344" y="1024111"/>
            <a:ext cx="11517313" cy="5232399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8E98A6E-CBDE-478E-9EDA-B4D25E0FAF1F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35F6E-B31E-4E2D-BD11-0BA806DAC202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2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4B095D-B50C-49D5-963C-A14F4F726DE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4" y="1109972"/>
            <a:ext cx="5585460" cy="5085088"/>
          </a:xfrm>
        </p:spPr>
        <p:txBody>
          <a:bodyPr/>
          <a:lstStyle>
            <a:lvl1pPr>
              <a:defRPr sz="1600" b="0"/>
            </a:lvl1pPr>
          </a:lstStyle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DB6DDB-71ED-4FFD-9C89-EA86EF686BA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269197" y="1109972"/>
            <a:ext cx="5585460" cy="50850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FD2FF9B-E6E8-49C0-A8B9-B4FE5490068B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F2C50-83C8-4343-85F1-840D67C98224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670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5BB805A-84F9-4284-9285-2AEA8165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4B095D-B50C-49D5-963C-A14F4F726DE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4" y="1109972"/>
            <a:ext cx="5585460" cy="5085088"/>
          </a:xfrm>
        </p:spPr>
        <p:txBody>
          <a:bodyPr/>
          <a:lstStyle>
            <a:lvl1pPr>
              <a:defRPr sz="1600" b="0"/>
            </a:lvl1pPr>
          </a:lstStyle>
          <a:p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6590B1C-7881-472A-8CB5-BBD6F9762D73}"/>
              </a:ext>
            </a:extLst>
          </p:cNvPr>
          <p:cNvSpPr>
            <a:spLocks noGrp="1"/>
          </p:cNvSpPr>
          <p:nvPr>
            <p:ph type="chart" sz="quarter" idx="31"/>
          </p:nvPr>
        </p:nvSpPr>
        <p:spPr>
          <a:xfrm>
            <a:off x="6269197" y="1109972"/>
            <a:ext cx="5585460" cy="50850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B2C6FE4-2595-4E64-A1FB-152F613C9838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3E515-19B7-49C1-9A1D-AF8DDDC36175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831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B9FE41A-6DB0-4CC9-ADDC-9E445502B1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51903" y="1814800"/>
            <a:ext cx="3688194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FA1273-41CD-4300-BE21-BD6C9DE8D8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66463" y="1814800"/>
            <a:ext cx="3688194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28F3F5D-8A2E-4828-900F-B77F39FD2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344" y="1351583"/>
            <a:ext cx="3688194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3A1F5C6-ECA8-4FC8-A52C-CFB0205142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1903" y="1351583"/>
            <a:ext cx="3688194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0877327-5168-4848-B098-8EFD1409A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6463" y="1351583"/>
            <a:ext cx="3688194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F1478A6-F505-465C-8EE8-2B39D71E545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4" y="1814800"/>
            <a:ext cx="3688194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9CA1DD65-AFDF-4B83-B857-0C87D2D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78C03CF-C983-4830-9BF4-1184E2517CB0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007E3-E3E1-4E9E-B837-8C2AC32679B7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734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B9FE41A-6DB0-4CC9-ADDC-9E445502B1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6100" y="1814800"/>
            <a:ext cx="5548557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28F3F5D-8A2E-4828-900F-B77F39FD2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344" y="1351583"/>
            <a:ext cx="5548557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3A1F5C6-ECA8-4FC8-A52C-CFB0205142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6100" y="1351583"/>
            <a:ext cx="5548557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F1478A6-F505-465C-8EE8-2B39D71E545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4" y="1814800"/>
            <a:ext cx="5548557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9CA1DD65-AFDF-4B83-B857-0C87D2D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78C03CF-C983-4830-9BF4-1184E2517CB0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29709-37D1-4133-8070-FF236D7273CC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149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B9FE41A-6DB0-4CC9-ADDC-9E445502B1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6448" y="1814800"/>
            <a:ext cx="2610000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FA1273-41CD-4300-BE21-BD6C9DE8D8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5552" y="1814800"/>
            <a:ext cx="2610000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39DD4F-9DB9-4BCE-A272-26201B34C7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4657" y="1814800"/>
            <a:ext cx="2610000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28F3F5D-8A2E-4828-900F-B77F39FD22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344" y="1351583"/>
            <a:ext cx="261000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3A1F5C6-ECA8-4FC8-A52C-CFB0205142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6448" y="1351583"/>
            <a:ext cx="261000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0877327-5168-4848-B098-8EFD1409A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552" y="1351583"/>
            <a:ext cx="261000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C0EA56D-F9F7-4507-9B17-A434C526B3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4657" y="1351583"/>
            <a:ext cx="2610000" cy="2492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defRPr sz="1800" b="1"/>
            </a:lvl1pPr>
          </a:lstStyle>
          <a:p>
            <a:pPr lvl="0"/>
            <a:r>
              <a:rPr lang="en-US" dirty="0"/>
              <a:t>Title to come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F1478A6-F505-465C-8EE8-2B39D71E545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344" y="1814800"/>
            <a:ext cx="2610000" cy="4294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/>
            </a:lvl1pPr>
          </a:lstStyle>
          <a:p>
            <a:endParaRPr lang="en-US" dirty="0"/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AEE9163D-9144-4AB1-9BB9-C4E7DBA3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939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/>
            </a:lvl1pPr>
          </a:lstStyle>
          <a:p>
            <a:pPr lvl="0" defTabSz="1734634">
              <a:lnSpc>
                <a:spcPct val="80000"/>
              </a:lnSpc>
            </a:pPr>
            <a:r>
              <a:rPr lang="en-US" dirty="0"/>
              <a:t>Click to edit Master title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B38B250-60F6-4002-A405-5F71599EF8A7}"/>
              </a:ext>
            </a:extLst>
          </p:cNvPr>
          <p:cNvSpPr txBox="1">
            <a:spLocks/>
          </p:cNvSpPr>
          <p:nvPr userDrawn="1"/>
        </p:nvSpPr>
        <p:spPr>
          <a:xfrm>
            <a:off x="11623675" y="6560056"/>
            <a:ext cx="230982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BDAC5-A684-415C-8CDE-E481B5314DA8}"/>
              </a:ext>
            </a:extLst>
          </p:cNvPr>
          <p:cNvSpPr txBox="1"/>
          <p:nvPr userDrawn="1"/>
        </p:nvSpPr>
        <p:spPr>
          <a:xfrm>
            <a:off x="8520639" y="6560056"/>
            <a:ext cx="3076575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algn="r">
              <a:defRPr sz="800">
                <a:solidFill>
                  <a:schemeClr val="tx1">
                    <a:alpha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308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2301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3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344" y="331200"/>
            <a:ext cx="11517313" cy="777600"/>
          </a:xfrm>
          <a:prstGeom prst="rect">
            <a:avLst/>
          </a:prstGeom>
        </p:spPr>
        <p:txBody>
          <a:bodyPr vert="horz" lIns="0" tIns="0" rIns="130101" bIns="0" rtlCol="0" anchor="t" anchorCtr="0">
            <a:noAutofit/>
          </a:bodyPr>
          <a:lstStyle/>
          <a:p>
            <a:pPr lvl="0" defTabSz="1734634">
              <a:lnSpc>
                <a:spcPct val="80000"/>
              </a:lnSpc>
            </a:pPr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C3646-B563-4C9F-B969-3D625425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344" y="1416050"/>
            <a:ext cx="11517313" cy="4638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442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lang="en-US" sz="3200" b="0" i="0" kern="1200" cap="all" spc="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en-US" sz="1600" b="1" i="0" kern="1200" cap="none" baseline="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en-US" sz="1600" b="0" i="0" kern="1200" cap="none" baseline="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80975" indent="-180975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68275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Char char="–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7621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0.png"/><Relationship Id="rId7" Type="http://schemas.openxmlformats.org/officeDocument/2006/relationships/image" Target="../media/image810.png"/><Relationship Id="rId12" Type="http://schemas.openxmlformats.org/officeDocument/2006/relationships/image" Target="../media/image13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0.png"/><Relationship Id="rId11" Type="http://schemas.openxmlformats.org/officeDocument/2006/relationships/image" Target="../media/image12.png"/><Relationship Id="rId5" Type="http://schemas.openxmlformats.org/officeDocument/2006/relationships/image" Target="../media/image61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10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hart" Target="../charts/chart1.xml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hart" Target="../charts/chart2.xml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0.png"/><Relationship Id="rId13" Type="http://schemas.openxmlformats.org/officeDocument/2006/relationships/image" Target="../media/image2710.png"/><Relationship Id="rId18" Type="http://schemas.openxmlformats.org/officeDocument/2006/relationships/chart" Target="../charts/chart3.xml"/><Relationship Id="rId3" Type="http://schemas.openxmlformats.org/officeDocument/2006/relationships/image" Target="../media/image1710.png"/><Relationship Id="rId7" Type="http://schemas.openxmlformats.org/officeDocument/2006/relationships/image" Target="../media/image2110.png"/><Relationship Id="rId12" Type="http://schemas.openxmlformats.org/officeDocument/2006/relationships/image" Target="../media/image2610.png"/><Relationship Id="rId17" Type="http://schemas.openxmlformats.org/officeDocument/2006/relationships/image" Target="../media/image3110.png"/><Relationship Id="rId2" Type="http://schemas.openxmlformats.org/officeDocument/2006/relationships/image" Target="../media/image1611.png"/><Relationship Id="rId16" Type="http://schemas.openxmlformats.org/officeDocument/2006/relationships/image" Target="../media/image30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1.png"/><Relationship Id="rId11" Type="http://schemas.openxmlformats.org/officeDocument/2006/relationships/image" Target="../media/image2510.png"/><Relationship Id="rId5" Type="http://schemas.openxmlformats.org/officeDocument/2006/relationships/image" Target="../media/image1911.png"/><Relationship Id="rId15" Type="http://schemas.openxmlformats.org/officeDocument/2006/relationships/image" Target="../media/image2910.png"/><Relationship Id="rId10" Type="http://schemas.openxmlformats.org/officeDocument/2006/relationships/image" Target="../media/image2410.png"/><Relationship Id="rId4" Type="http://schemas.openxmlformats.org/officeDocument/2006/relationships/image" Target="../media/image1811.png"/><Relationship Id="rId9" Type="http://schemas.openxmlformats.org/officeDocument/2006/relationships/image" Target="../media/image2310.png"/><Relationship Id="rId14" Type="http://schemas.openxmlformats.org/officeDocument/2006/relationships/image" Target="../media/image28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10.png"/><Relationship Id="rId5" Type="http://schemas.openxmlformats.org/officeDocument/2006/relationships/image" Target="../media/image3310.png"/><Relationship Id="rId4" Type="http://schemas.openxmlformats.org/officeDocument/2006/relationships/image" Target="../media/image3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7" Type="http://schemas.openxmlformats.org/officeDocument/2006/relationships/image" Target="../media/image400.png"/><Relationship Id="rId1" Type="http://schemas.openxmlformats.org/officeDocument/2006/relationships/slideLayout" Target="../slideLayouts/slideLayout4.xm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3610.png"/><Relationship Id="rId7" Type="http://schemas.openxmlformats.org/officeDocument/2006/relationships/image" Target="../media/image100.png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18" Type="http://schemas.openxmlformats.org/officeDocument/2006/relationships/image" Target="../media/image590.png"/><Relationship Id="rId26" Type="http://schemas.openxmlformats.org/officeDocument/2006/relationships/image" Target="../media/image670.png"/><Relationship Id="rId3" Type="http://schemas.openxmlformats.org/officeDocument/2006/relationships/image" Target="../media/image440.png"/><Relationship Id="rId21" Type="http://schemas.openxmlformats.org/officeDocument/2006/relationships/image" Target="../media/image62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17" Type="http://schemas.openxmlformats.org/officeDocument/2006/relationships/image" Target="../media/image580.png"/><Relationship Id="rId25" Type="http://schemas.openxmlformats.org/officeDocument/2006/relationships/image" Target="../media/image660.png"/><Relationship Id="rId2" Type="http://schemas.openxmlformats.org/officeDocument/2006/relationships/image" Target="../media/image430.png"/><Relationship Id="rId16" Type="http://schemas.openxmlformats.org/officeDocument/2006/relationships/image" Target="../media/image570.png"/><Relationship Id="rId20" Type="http://schemas.openxmlformats.org/officeDocument/2006/relationships/image" Target="../media/image6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24" Type="http://schemas.openxmlformats.org/officeDocument/2006/relationships/image" Target="../media/image650.png"/><Relationship Id="rId5" Type="http://schemas.openxmlformats.org/officeDocument/2006/relationships/image" Target="../media/image460.png"/><Relationship Id="rId15" Type="http://schemas.openxmlformats.org/officeDocument/2006/relationships/image" Target="../media/image560.png"/><Relationship Id="rId23" Type="http://schemas.openxmlformats.org/officeDocument/2006/relationships/image" Target="../media/image640.png"/><Relationship Id="rId10" Type="http://schemas.openxmlformats.org/officeDocument/2006/relationships/image" Target="../media/image511.png"/><Relationship Id="rId19" Type="http://schemas.openxmlformats.org/officeDocument/2006/relationships/image" Target="../media/image60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Relationship Id="rId22" Type="http://schemas.openxmlformats.org/officeDocument/2006/relationships/image" Target="../media/image6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1.png"/><Relationship Id="rId7" Type="http://schemas.openxmlformats.org/officeDocument/2006/relationships/image" Target="../media/image102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0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700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840.png"/><Relationship Id="rId18" Type="http://schemas.openxmlformats.org/officeDocument/2006/relationships/image" Target="../media/image890.png"/><Relationship Id="rId26" Type="http://schemas.openxmlformats.org/officeDocument/2006/relationships/image" Target="../media/image970.png"/><Relationship Id="rId3" Type="http://schemas.openxmlformats.org/officeDocument/2006/relationships/image" Target="../media/image740.png"/><Relationship Id="rId21" Type="http://schemas.openxmlformats.org/officeDocument/2006/relationships/image" Target="../media/image920.png"/><Relationship Id="rId7" Type="http://schemas.openxmlformats.org/officeDocument/2006/relationships/image" Target="../media/image780.png"/><Relationship Id="rId12" Type="http://schemas.openxmlformats.org/officeDocument/2006/relationships/image" Target="../media/image830.png"/><Relationship Id="rId17" Type="http://schemas.openxmlformats.org/officeDocument/2006/relationships/image" Target="../media/image880.png"/><Relationship Id="rId25" Type="http://schemas.openxmlformats.org/officeDocument/2006/relationships/image" Target="../media/image960.png"/><Relationship Id="rId2" Type="http://schemas.openxmlformats.org/officeDocument/2006/relationships/image" Target="../media/image730.png"/><Relationship Id="rId16" Type="http://schemas.openxmlformats.org/officeDocument/2006/relationships/image" Target="../media/image870.png"/><Relationship Id="rId20" Type="http://schemas.openxmlformats.org/officeDocument/2006/relationships/image" Target="../media/image9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0.png"/><Relationship Id="rId11" Type="http://schemas.openxmlformats.org/officeDocument/2006/relationships/image" Target="../media/image820.png"/><Relationship Id="rId24" Type="http://schemas.openxmlformats.org/officeDocument/2006/relationships/image" Target="../media/image950.png"/><Relationship Id="rId5" Type="http://schemas.openxmlformats.org/officeDocument/2006/relationships/image" Target="../media/image760.png"/><Relationship Id="rId15" Type="http://schemas.openxmlformats.org/officeDocument/2006/relationships/image" Target="../media/image860.png"/><Relationship Id="rId23" Type="http://schemas.openxmlformats.org/officeDocument/2006/relationships/image" Target="../media/image940.png"/><Relationship Id="rId28" Type="http://schemas.openxmlformats.org/officeDocument/2006/relationships/image" Target="../media/image990.png"/><Relationship Id="rId10" Type="http://schemas.openxmlformats.org/officeDocument/2006/relationships/image" Target="../media/image811.png"/><Relationship Id="rId19" Type="http://schemas.openxmlformats.org/officeDocument/2006/relationships/image" Target="../media/image90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Relationship Id="rId14" Type="http://schemas.openxmlformats.org/officeDocument/2006/relationships/image" Target="../media/image850.png"/><Relationship Id="rId22" Type="http://schemas.openxmlformats.org/officeDocument/2006/relationships/image" Target="../media/image930.png"/><Relationship Id="rId27" Type="http://schemas.openxmlformats.org/officeDocument/2006/relationships/image" Target="../media/image9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840.png"/><Relationship Id="rId18" Type="http://schemas.openxmlformats.org/officeDocument/2006/relationships/image" Target="../media/image890.png"/><Relationship Id="rId26" Type="http://schemas.openxmlformats.org/officeDocument/2006/relationships/image" Target="../media/image980.png"/><Relationship Id="rId3" Type="http://schemas.openxmlformats.org/officeDocument/2006/relationships/image" Target="../media/image1000.png"/><Relationship Id="rId21" Type="http://schemas.openxmlformats.org/officeDocument/2006/relationships/image" Target="../media/image920.png"/><Relationship Id="rId7" Type="http://schemas.openxmlformats.org/officeDocument/2006/relationships/image" Target="../media/image1030.png"/><Relationship Id="rId12" Type="http://schemas.openxmlformats.org/officeDocument/2006/relationships/image" Target="../media/image830.png"/><Relationship Id="rId17" Type="http://schemas.openxmlformats.org/officeDocument/2006/relationships/image" Target="../media/image880.png"/><Relationship Id="rId25" Type="http://schemas.openxmlformats.org/officeDocument/2006/relationships/image" Target="../media/image970.png"/><Relationship Id="rId2" Type="http://schemas.openxmlformats.org/officeDocument/2006/relationships/image" Target="../media/image730.png"/><Relationship Id="rId16" Type="http://schemas.openxmlformats.org/officeDocument/2006/relationships/image" Target="../media/image1050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0.png"/><Relationship Id="rId11" Type="http://schemas.openxmlformats.org/officeDocument/2006/relationships/image" Target="../media/image820.png"/><Relationship Id="rId24" Type="http://schemas.openxmlformats.org/officeDocument/2006/relationships/image" Target="../media/image109.png"/><Relationship Id="rId5" Type="http://schemas.openxmlformats.org/officeDocument/2006/relationships/image" Target="../media/image1010.png"/><Relationship Id="rId15" Type="http://schemas.openxmlformats.org/officeDocument/2006/relationships/image" Target="../media/image1040.png"/><Relationship Id="rId23" Type="http://schemas.openxmlformats.org/officeDocument/2006/relationships/image" Target="../media/image108.png"/><Relationship Id="rId28" Type="http://schemas.openxmlformats.org/officeDocument/2006/relationships/image" Target="../media/image110.png"/><Relationship Id="rId10" Type="http://schemas.openxmlformats.org/officeDocument/2006/relationships/image" Target="../media/image811.png"/><Relationship Id="rId19" Type="http://schemas.openxmlformats.org/officeDocument/2006/relationships/image" Target="../media/image106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Relationship Id="rId14" Type="http://schemas.openxmlformats.org/officeDocument/2006/relationships/image" Target="../media/image850.png"/><Relationship Id="rId22" Type="http://schemas.openxmlformats.org/officeDocument/2006/relationships/image" Target="../media/image930.png"/><Relationship Id="rId27" Type="http://schemas.openxmlformats.org/officeDocument/2006/relationships/image" Target="../media/image9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image" Target="../media/image121.png"/><Relationship Id="rId5" Type="http://schemas.openxmlformats.org/officeDocument/2006/relationships/image" Target="../media/image114.png"/><Relationship Id="rId10" Type="http://schemas.openxmlformats.org/officeDocument/2006/relationships/image" Target="../media/image120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68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64.png"/><Relationship Id="rId17" Type="http://schemas.openxmlformats.org/officeDocument/2006/relationships/image" Target="../media/image167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11" Type="http://schemas.openxmlformats.org/officeDocument/2006/relationships/image" Target="../media/image163.png"/><Relationship Id="rId5" Type="http://schemas.openxmlformats.org/officeDocument/2006/relationships/image" Target="../media/image146.png"/><Relationship Id="rId15" Type="http://schemas.openxmlformats.org/officeDocument/2006/relationships/image" Target="../media/image166.png"/><Relationship Id="rId10" Type="http://schemas.openxmlformats.org/officeDocument/2006/relationships/image" Target="../media/image162.png"/><Relationship Id="rId4" Type="http://schemas.openxmlformats.org/officeDocument/2006/relationships/image" Target="../media/image145.png"/><Relationship Id="rId9" Type="http://schemas.openxmlformats.org/officeDocument/2006/relationships/image" Target="../media/image161.png"/><Relationship Id="rId1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1.png"/><Relationship Id="rId8" Type="http://schemas.openxmlformats.org/officeDocument/2006/relationships/image" Target="../media/image2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26" Type="http://schemas.openxmlformats.org/officeDocument/2006/relationships/image" Target="../media/image267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34" Type="http://schemas.openxmlformats.org/officeDocument/2006/relationships/image" Target="../media/image27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png"/><Relationship Id="rId25" Type="http://schemas.openxmlformats.org/officeDocument/2006/relationships/image" Target="../media/image266.png"/><Relationship Id="rId33" Type="http://schemas.openxmlformats.org/officeDocument/2006/relationships/image" Target="../media/image274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5.png"/><Relationship Id="rId32" Type="http://schemas.openxmlformats.org/officeDocument/2006/relationships/image" Target="../media/image273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23" Type="http://schemas.openxmlformats.org/officeDocument/2006/relationships/image" Target="../media/image264.png"/><Relationship Id="rId28" Type="http://schemas.openxmlformats.org/officeDocument/2006/relationships/image" Target="../media/image269.png"/><Relationship Id="rId36" Type="http://schemas.openxmlformats.org/officeDocument/2006/relationships/image" Target="../media/image277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31" Type="http://schemas.openxmlformats.org/officeDocument/2006/relationships/image" Target="../media/image272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4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86.png"/><Relationship Id="rId26" Type="http://schemas.openxmlformats.org/officeDocument/2006/relationships/image" Target="../media/image267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34" Type="http://schemas.openxmlformats.org/officeDocument/2006/relationships/image" Target="../media/image275.png"/><Relationship Id="rId7" Type="http://schemas.openxmlformats.org/officeDocument/2006/relationships/image" Target="../media/image248.png"/><Relationship Id="rId12" Type="http://schemas.openxmlformats.org/officeDocument/2006/relationships/image" Target="../media/image282.png"/><Relationship Id="rId17" Type="http://schemas.openxmlformats.org/officeDocument/2006/relationships/image" Target="../media/image285.png"/><Relationship Id="rId25" Type="http://schemas.openxmlformats.org/officeDocument/2006/relationships/image" Target="../media/image287.png"/><Relationship Id="rId33" Type="http://schemas.openxmlformats.org/officeDocument/2006/relationships/image" Target="../media/image274.png"/><Relationship Id="rId2" Type="http://schemas.openxmlformats.org/officeDocument/2006/relationships/image" Target="../media/image243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29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11" Type="http://schemas.openxmlformats.org/officeDocument/2006/relationships/image" Target="../media/image281.png"/><Relationship Id="rId24" Type="http://schemas.openxmlformats.org/officeDocument/2006/relationships/image" Target="../media/image265.png"/><Relationship Id="rId32" Type="http://schemas.openxmlformats.org/officeDocument/2006/relationships/image" Target="../media/image273.png"/><Relationship Id="rId5" Type="http://schemas.openxmlformats.org/officeDocument/2006/relationships/image" Target="../media/image246.png"/><Relationship Id="rId15" Type="http://schemas.openxmlformats.org/officeDocument/2006/relationships/image" Target="../media/image284.png"/><Relationship Id="rId23" Type="http://schemas.openxmlformats.org/officeDocument/2006/relationships/image" Target="../media/image264.png"/><Relationship Id="rId28" Type="http://schemas.openxmlformats.org/officeDocument/2006/relationships/image" Target="../media/image269.png"/><Relationship Id="rId36" Type="http://schemas.openxmlformats.org/officeDocument/2006/relationships/image" Target="../media/image288.png"/><Relationship Id="rId10" Type="http://schemas.openxmlformats.org/officeDocument/2006/relationships/image" Target="../media/image280.png"/><Relationship Id="rId19" Type="http://schemas.openxmlformats.org/officeDocument/2006/relationships/image" Target="../media/image260.png"/><Relationship Id="rId31" Type="http://schemas.openxmlformats.org/officeDocument/2006/relationships/image" Target="../media/image272.png"/><Relationship Id="rId4" Type="http://schemas.openxmlformats.org/officeDocument/2006/relationships/image" Target="../media/image245.png"/><Relationship Id="rId9" Type="http://schemas.openxmlformats.org/officeDocument/2006/relationships/image" Target="../media/image279.png"/><Relationship Id="rId14" Type="http://schemas.openxmlformats.org/officeDocument/2006/relationships/image" Target="../media/image255.png"/><Relationship Id="rId22" Type="http://schemas.openxmlformats.org/officeDocument/2006/relationships/image" Target="../media/image263.png"/><Relationship Id="rId27" Type="http://schemas.openxmlformats.org/officeDocument/2006/relationships/image" Target="../media/image268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8" Type="http://schemas.openxmlformats.org/officeDocument/2006/relationships/image" Target="../media/image2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archive/cs/cs109/cs109.1166/problem12.htm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D84A-039C-4FE7-88F5-9946610B8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280" y="2092960"/>
            <a:ext cx="4744720" cy="2707640"/>
          </a:xfrm>
        </p:spPr>
        <p:txBody>
          <a:bodyPr/>
          <a:lstStyle/>
          <a:p>
            <a:r>
              <a:rPr lang="en-US" sz="4800" dirty="0"/>
              <a:t>Artificial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8F0B-197E-44CA-9F85-8DD375F62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Sandeep kale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8E9A67-B8AA-42D2-979D-893F809B71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Aug 2020</a:t>
            </a:r>
          </a:p>
        </p:txBody>
      </p:sp>
    </p:spTree>
    <p:extLst>
      <p:ext uri="{BB962C8B-B14F-4D97-AF65-F5344CB8AC3E}">
        <p14:creationId xmlns:p14="http://schemas.microsoft.com/office/powerpoint/2010/main" val="310658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But even if we get prediction how to evaluate?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77F62C1-5519-41E0-8CF6-0640438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7928"/>
              </p:ext>
            </p:extLst>
          </p:nvPr>
        </p:nvGraphicFramePr>
        <p:xfrm>
          <a:off x="4815840" y="960030"/>
          <a:ext cx="6938427" cy="29362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47492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769526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931441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04749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047492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11329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981688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</a:tblGrid>
              <a:tr h="67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$26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191B56-1CFD-4C47-9E32-4BCBD731F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72789"/>
              </p:ext>
            </p:extLst>
          </p:nvPr>
        </p:nvGraphicFramePr>
        <p:xfrm>
          <a:off x="4815839" y="4251870"/>
          <a:ext cx="6938427" cy="203188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47492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769526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931441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04749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047492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11329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981688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</a:tblGrid>
              <a:tr h="6753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Pclass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Siblings/Spouses Aboard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Parents/Children Aboard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Fare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Female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Survived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14.50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26.55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4521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22.36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53EB46E-CD22-4CEB-B80E-3DE1AEA012C4}"/>
              </a:ext>
            </a:extLst>
          </p:cNvPr>
          <p:cNvSpPr/>
          <p:nvPr/>
        </p:nvSpPr>
        <p:spPr>
          <a:xfrm>
            <a:off x="792480" y="989770"/>
            <a:ext cx="1056640" cy="4389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CBF4B-9CA1-4952-8E4E-E0E8769F974E}"/>
              </a:ext>
            </a:extLst>
          </p:cNvPr>
          <p:cNvSpPr/>
          <p:nvPr/>
        </p:nvSpPr>
        <p:spPr>
          <a:xfrm>
            <a:off x="792480" y="5378890"/>
            <a:ext cx="1056640" cy="10972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Test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E6F02B8-4CA5-4046-8578-FAFF52E50CD0}"/>
              </a:ext>
            </a:extLst>
          </p:cNvPr>
          <p:cNvSpPr/>
          <p:nvPr/>
        </p:nvSpPr>
        <p:spPr>
          <a:xfrm>
            <a:off x="2550160" y="2031259"/>
            <a:ext cx="1656080" cy="10871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709 (80%)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2CF0CBB-1193-42CE-AD4E-60D21FFF2085}"/>
              </a:ext>
            </a:extLst>
          </p:cNvPr>
          <p:cNvSpPr/>
          <p:nvPr/>
        </p:nvSpPr>
        <p:spPr>
          <a:xfrm>
            <a:off x="2504439" y="5267813"/>
            <a:ext cx="1656080" cy="10871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178 (20%)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49E88-252D-4C3E-91AC-92954C36B7CF}"/>
              </a:ext>
            </a:extLst>
          </p:cNvPr>
          <p:cNvSpPr txBox="1"/>
          <p:nvPr/>
        </p:nvSpPr>
        <p:spPr>
          <a:xfrm>
            <a:off x="2367280" y="1097280"/>
            <a:ext cx="1838960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Use to identify weights (Fit)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2BCDE-04A1-405B-90D3-36DA4C637847}"/>
              </a:ext>
            </a:extLst>
          </p:cNvPr>
          <p:cNvSpPr txBox="1"/>
          <p:nvPr/>
        </p:nvSpPr>
        <p:spPr>
          <a:xfrm>
            <a:off x="2504439" y="6367906"/>
            <a:ext cx="183896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Use to Predict</a:t>
            </a:r>
          </a:p>
        </p:txBody>
      </p:sp>
    </p:spTree>
    <p:extLst>
      <p:ext uri="{BB962C8B-B14F-4D97-AF65-F5344CB8AC3E}">
        <p14:creationId xmlns:p14="http://schemas.microsoft.com/office/powerpoint/2010/main" val="19095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4" grpId="0" animBg="1"/>
      <p:bldP spid="11" grpId="0" animBg="1"/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3924739" y="2482587"/>
            <a:ext cx="4342535" cy="96949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27269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C35662-CD9A-4BB8-A8CA-EDD03E2301A9}"/>
              </a:ext>
            </a:extLst>
          </p:cNvPr>
          <p:cNvGrpSpPr/>
          <p:nvPr/>
        </p:nvGrpSpPr>
        <p:grpSpPr>
          <a:xfrm>
            <a:off x="3249323" y="2544579"/>
            <a:ext cx="3599690" cy="3969521"/>
            <a:chOff x="3249323" y="2544579"/>
            <a:chExt cx="3599690" cy="39695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A5D772-9274-4520-A943-F9AB8886D3B7}"/>
                </a:ext>
              </a:extLst>
            </p:cNvPr>
            <p:cNvSpPr/>
            <p:nvPr/>
          </p:nvSpPr>
          <p:spPr>
            <a:xfrm>
              <a:off x="5338869" y="3595824"/>
              <a:ext cx="1510144" cy="15101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483060-3F74-4E63-94DC-F3BBCE4E105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249323" y="2544579"/>
              <a:ext cx="2089546" cy="18063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9055A7-2C29-42FA-80DA-AFE8356E291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249323" y="3338483"/>
              <a:ext cx="2089546" cy="1012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F2D07-A9A9-4818-85AE-4F6C54B4A75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249323" y="4132387"/>
              <a:ext cx="2089546" cy="218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3A106-22A8-4C29-B864-DE6748494F7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249323" y="4350896"/>
              <a:ext cx="2089546" cy="5753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179B7D-78F6-4CCE-8AEC-F3E98845205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249323" y="4350896"/>
              <a:ext cx="2089546" cy="1369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DA0A3-33A1-4B97-A834-C2D7DB6F2FC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249323" y="4350896"/>
              <a:ext cx="2089546" cy="2163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7F3C1-030F-4A68-BA28-15315F6F8205}"/>
              </a:ext>
            </a:extLst>
          </p:cNvPr>
          <p:cNvCxnSpPr/>
          <p:nvPr/>
        </p:nvCxnSpPr>
        <p:spPr>
          <a:xfrm flipV="1">
            <a:off x="6063739" y="5080080"/>
            <a:ext cx="8628" cy="1118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FEB878D-0391-42DB-B483-DA95A5060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32765"/>
              </p:ext>
            </p:extLst>
          </p:nvPr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87308"/>
              </p:ext>
            </p:extLst>
          </p:nvPr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1160E8FF-E9E5-43B0-901D-25B390914310}"/>
              </a:ext>
            </a:extLst>
          </p:cNvPr>
          <p:cNvGrpSpPr/>
          <p:nvPr/>
        </p:nvGrpSpPr>
        <p:grpSpPr>
          <a:xfrm>
            <a:off x="1627949" y="2253787"/>
            <a:ext cx="536131" cy="4437718"/>
            <a:chOff x="3148945" y="21363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1">
                  <a:extLst>
                    <a:ext uri="{FF2B5EF4-FFF2-40B4-BE49-F238E27FC236}">
                      <a16:creationId xmlns:a16="http://schemas.microsoft.com/office/drawing/2014/main" id="{7ED601DF-4348-40CB-B268-6AA3336016DD}"/>
                    </a:ext>
                  </a:extLst>
                </p:cNvPr>
                <p:cNvSpPr txBox="1"/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51" name="TextBox 1">
                  <a:extLst>
                    <a:ext uri="{FF2B5EF4-FFF2-40B4-BE49-F238E27FC236}">
                      <a16:creationId xmlns:a16="http://schemas.microsoft.com/office/drawing/2014/main" id="{7ED601DF-4348-40CB-B268-6AA333601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2">
                  <a:extLst>
                    <a:ext uri="{FF2B5EF4-FFF2-40B4-BE49-F238E27FC236}">
                      <a16:creationId xmlns:a16="http://schemas.microsoft.com/office/drawing/2014/main" id="{AA1E0733-3B8D-427A-8377-24718F04C0FA}"/>
                    </a:ext>
                  </a:extLst>
                </p:cNvPr>
                <p:cNvSpPr txBox="1"/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5</a:t>
                  </a:r>
                </a:p>
              </p:txBody>
            </p:sp>
          </mc:Choice>
          <mc:Fallback xmlns="">
            <p:sp>
              <p:nvSpPr>
                <p:cNvPr id="52" name="TextBox 2">
                  <a:extLst>
                    <a:ext uri="{FF2B5EF4-FFF2-40B4-BE49-F238E27FC236}">
                      <a16:creationId xmlns:a16="http://schemas.microsoft.com/office/drawing/2014/main" id="{AA1E0733-3B8D-427A-8377-24718F04C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3">
                  <a:extLst>
                    <a:ext uri="{FF2B5EF4-FFF2-40B4-BE49-F238E27FC236}">
                      <a16:creationId xmlns:a16="http://schemas.microsoft.com/office/drawing/2014/main" id="{586E4D82-4814-4375-867C-9C97F7554961}"/>
                    </a:ext>
                  </a:extLst>
                </p:cNvPr>
                <p:cNvSpPr txBox="1"/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3" name="TextBox 3">
                  <a:extLst>
                    <a:ext uri="{FF2B5EF4-FFF2-40B4-BE49-F238E27FC236}">
                      <a16:creationId xmlns:a16="http://schemas.microsoft.com/office/drawing/2014/main" id="{586E4D82-4814-4375-867C-9C97F755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4">
                  <a:extLst>
                    <a:ext uri="{FF2B5EF4-FFF2-40B4-BE49-F238E27FC236}">
                      <a16:creationId xmlns:a16="http://schemas.microsoft.com/office/drawing/2014/main" id="{AF9D1365-8FA1-45BF-8636-7965B7BBB1C8}"/>
                    </a:ext>
                  </a:extLst>
                </p:cNvPr>
                <p:cNvSpPr txBox="1"/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54" name="TextBox 4">
                  <a:extLst>
                    <a:ext uri="{FF2B5EF4-FFF2-40B4-BE49-F238E27FC236}">
                      <a16:creationId xmlns:a16="http://schemas.microsoft.com/office/drawing/2014/main" id="{AF9D1365-8FA1-45BF-8636-7965B7BBB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E586C559-EB7A-4BBF-874D-8CACAD1B7C15}"/>
                    </a:ext>
                  </a:extLst>
                </p:cNvPr>
                <p:cNvSpPr txBox="1"/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4</a:t>
                  </a:r>
                </a:p>
              </p:txBody>
            </p:sp>
          </mc:Choice>
          <mc:Fallback xmlns="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E586C559-EB7A-4BBF-874D-8CACAD1B7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6">
                  <a:extLst>
                    <a:ext uri="{FF2B5EF4-FFF2-40B4-BE49-F238E27FC236}">
                      <a16:creationId xmlns:a16="http://schemas.microsoft.com/office/drawing/2014/main" id="{A75CA56B-BF6A-46DD-8D39-C6176C89328A}"/>
                    </a:ext>
                  </a:extLst>
                </p:cNvPr>
                <p:cNvSpPr txBox="1"/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6</a:t>
                  </a:r>
                </a:p>
              </p:txBody>
            </p:sp>
          </mc:Choice>
          <mc:Fallback xmlns="">
            <p:sp>
              <p:nvSpPr>
                <p:cNvPr id="56" name="TextBox 6">
                  <a:extLst>
                    <a:ext uri="{FF2B5EF4-FFF2-40B4-BE49-F238E27FC236}">
                      <a16:creationId xmlns:a16="http://schemas.microsoft.com/office/drawing/2014/main" id="{A75CA56B-BF6A-46DD-8D39-C6176C893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717F0E-DC1E-4046-BC22-D31F8C854308}"/>
              </a:ext>
            </a:extLst>
          </p:cNvPr>
          <p:cNvGrpSpPr/>
          <p:nvPr/>
        </p:nvGrpSpPr>
        <p:grpSpPr>
          <a:xfrm>
            <a:off x="2643887" y="2253787"/>
            <a:ext cx="536131" cy="4437718"/>
            <a:chOff x="3815695" y="23268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0">
                  <a:extLst>
                    <a:ext uri="{FF2B5EF4-FFF2-40B4-BE49-F238E27FC236}">
                      <a16:creationId xmlns:a16="http://schemas.microsoft.com/office/drawing/2014/main" id="{6502455F-D751-4196-A41D-F76BD9786B69}"/>
                    </a:ext>
                  </a:extLst>
                </p:cNvPr>
                <p:cNvSpPr txBox="1"/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58" name="TextBox 10">
                  <a:extLst>
                    <a:ext uri="{FF2B5EF4-FFF2-40B4-BE49-F238E27FC236}">
                      <a16:creationId xmlns:a16="http://schemas.microsoft.com/office/drawing/2014/main" id="{6502455F-D751-4196-A41D-F76BD9786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156B782F-B3D5-47BC-ACC6-D7DE80611F73}"/>
                    </a:ext>
                  </a:extLst>
                </p:cNvPr>
                <p:cNvSpPr txBox="1"/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5</a:t>
                  </a:r>
                </a:p>
              </p:txBody>
            </p:sp>
          </mc:Choice>
          <mc:Fallback xmlns="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156B782F-B3D5-47BC-ACC6-D7DE80611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12">
                  <a:extLst>
                    <a:ext uri="{FF2B5EF4-FFF2-40B4-BE49-F238E27FC236}">
                      <a16:creationId xmlns:a16="http://schemas.microsoft.com/office/drawing/2014/main" id="{89BB9915-03EB-4C92-BFE2-889C3BA50371}"/>
                    </a:ext>
                  </a:extLst>
                </p:cNvPr>
                <p:cNvSpPr txBox="1"/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60" name="TextBox 12">
                  <a:extLst>
                    <a:ext uri="{FF2B5EF4-FFF2-40B4-BE49-F238E27FC236}">
                      <a16:creationId xmlns:a16="http://schemas.microsoft.com/office/drawing/2014/main" id="{89BB9915-03EB-4C92-BFE2-889C3BA50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13">
                  <a:extLst>
                    <a:ext uri="{FF2B5EF4-FFF2-40B4-BE49-F238E27FC236}">
                      <a16:creationId xmlns:a16="http://schemas.microsoft.com/office/drawing/2014/main" id="{1B983EB9-8A7C-4025-A7A1-35324F4FA777}"/>
                    </a:ext>
                  </a:extLst>
                </p:cNvPr>
                <p:cNvSpPr txBox="1"/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61" name="TextBox 13">
                  <a:extLst>
                    <a:ext uri="{FF2B5EF4-FFF2-40B4-BE49-F238E27FC236}">
                      <a16:creationId xmlns:a16="http://schemas.microsoft.com/office/drawing/2014/main" id="{1B983EB9-8A7C-4025-A7A1-35324F4FA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14">
                  <a:extLst>
                    <a:ext uri="{FF2B5EF4-FFF2-40B4-BE49-F238E27FC236}">
                      <a16:creationId xmlns:a16="http://schemas.microsoft.com/office/drawing/2014/main" id="{10BF73FA-ED02-47D2-8AB6-A276A45E57A2}"/>
                    </a:ext>
                  </a:extLst>
                </p:cNvPr>
                <p:cNvSpPr txBox="1"/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4</a:t>
                  </a:r>
                </a:p>
              </p:txBody>
            </p:sp>
          </mc:Choice>
          <mc:Fallback xmlns="">
            <p:sp>
              <p:nvSpPr>
                <p:cNvPr id="62" name="TextBox 14">
                  <a:extLst>
                    <a:ext uri="{FF2B5EF4-FFF2-40B4-BE49-F238E27FC236}">
                      <a16:creationId xmlns:a16="http://schemas.microsoft.com/office/drawing/2014/main" id="{10BF73FA-ED02-47D2-8AB6-A276A45E5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15">
                  <a:extLst>
                    <a:ext uri="{FF2B5EF4-FFF2-40B4-BE49-F238E27FC236}">
                      <a16:creationId xmlns:a16="http://schemas.microsoft.com/office/drawing/2014/main" id="{3C388728-EBE3-4113-8531-E4A5EB38DF0D}"/>
                    </a:ext>
                  </a:extLst>
                </p:cNvPr>
                <p:cNvSpPr txBox="1"/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6</a:t>
                  </a:r>
                </a:p>
              </p:txBody>
            </p:sp>
          </mc:Choice>
          <mc:Fallback xmlns="">
            <p:sp>
              <p:nvSpPr>
                <p:cNvPr id="63" name="TextBox 15">
                  <a:extLst>
                    <a:ext uri="{FF2B5EF4-FFF2-40B4-BE49-F238E27FC236}">
                      <a16:creationId xmlns:a16="http://schemas.microsoft.com/office/drawing/2014/main" id="{3C388728-EBE3-4113-8531-E4A5EB38D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21B6E6A8-D6E8-4317-8DBA-A7D43A8B0310}"/>
                  </a:ext>
                </a:extLst>
              </p:cNvPr>
              <p:cNvSpPr txBox="1"/>
              <p:nvPr/>
            </p:nvSpPr>
            <p:spPr>
              <a:xfrm>
                <a:off x="5901740" y="6456686"/>
                <a:ext cx="384401" cy="26080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64" name="TextBox 37">
                <a:extLst>
                  <a:ext uri="{FF2B5EF4-FFF2-40B4-BE49-F238E27FC236}">
                    <a16:creationId xmlns:a16="http://schemas.microsoft.com/office/drawing/2014/main" id="{21B6E6A8-D6E8-4317-8DBA-A7D43A8B0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740" y="6456686"/>
                <a:ext cx="384401" cy="260803"/>
              </a:xfrm>
              <a:prstGeom prst="rect">
                <a:avLst/>
              </a:prstGeom>
              <a:blipFill>
                <a:blip r:embed="rId1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9AE9BA1-C508-4442-B4FD-2386F5EA4636}"/>
              </a:ext>
            </a:extLst>
          </p:cNvPr>
          <p:cNvSpPr txBox="1"/>
          <p:nvPr/>
        </p:nvSpPr>
        <p:spPr>
          <a:xfrm>
            <a:off x="6675120" y="5789149"/>
            <a:ext cx="1838960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What if weights are zero?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8">
                <a:extLst>
                  <a:ext uri="{FF2B5EF4-FFF2-40B4-BE49-F238E27FC236}">
                    <a16:creationId xmlns:a16="http://schemas.microsoft.com/office/drawing/2014/main" id="{AE1EB929-1E68-4754-BCA7-5BAC4C8E5F49}"/>
                  </a:ext>
                </a:extLst>
              </p:cNvPr>
              <p:cNvSpPr txBox="1"/>
              <p:nvPr/>
            </p:nvSpPr>
            <p:spPr>
              <a:xfrm>
                <a:off x="5392531" y="2169730"/>
                <a:ext cx="1436162" cy="6921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8">
                <a:extLst>
                  <a:ext uri="{FF2B5EF4-FFF2-40B4-BE49-F238E27FC236}">
                    <a16:creationId xmlns:a16="http://schemas.microsoft.com/office/drawing/2014/main" id="{AE1EB929-1E68-4754-BCA7-5BAC4C8E5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531" y="2169730"/>
                <a:ext cx="1436162" cy="692177"/>
              </a:xfrm>
              <a:prstGeom prst="rect">
                <a:avLst/>
              </a:prstGeom>
              <a:blipFill>
                <a:blip r:embed="rId1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25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29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Prediction should be 0 or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3E0DFC82-297E-449F-B35E-129701576969}"/>
                  </a:ext>
                </a:extLst>
              </p:cNvPr>
              <p:cNvSpPr txBox="1"/>
              <p:nvPr/>
            </p:nvSpPr>
            <p:spPr>
              <a:xfrm>
                <a:off x="972931" y="1224850"/>
                <a:ext cx="1436162" cy="6921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3E0DFC82-297E-449F-B35E-1297015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1" y="1224850"/>
                <a:ext cx="1436162" cy="692177"/>
              </a:xfrm>
              <a:prstGeom prst="rect">
                <a:avLst/>
              </a:prstGeom>
              <a:blipFill>
                <a:blip r:embed="rId2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3E725FFB-9ED1-460A-8CBE-BD766E942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092841"/>
              </p:ext>
            </p:extLst>
          </p:nvPr>
        </p:nvGraphicFramePr>
        <p:xfrm>
          <a:off x="3173463" y="3128852"/>
          <a:ext cx="3964996" cy="267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15AAEDB-8F95-4F77-B3B5-4933A024B169}"/>
              </a:ext>
            </a:extLst>
          </p:cNvPr>
          <p:cNvGrpSpPr/>
          <p:nvPr/>
        </p:nvGrpSpPr>
        <p:grpSpPr>
          <a:xfrm>
            <a:off x="3577379" y="1055123"/>
            <a:ext cx="457200" cy="666192"/>
            <a:chOff x="3577379" y="1078656"/>
            <a:chExt cx="457200" cy="666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77109E4-EFDB-438B-B23A-87D67D861FAC}"/>
                    </a:ext>
                  </a:extLst>
                </p:cNvPr>
                <p:cNvSpPr txBox="1"/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77109E4-EFDB-438B-B23A-87D67D861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587" r="-47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555738-CE47-4FF0-A763-CE56E43A3E80}"/>
                </a:ext>
              </a:extLst>
            </p:cNvPr>
            <p:cNvSpPr txBox="1"/>
            <p:nvPr/>
          </p:nvSpPr>
          <p:spPr>
            <a:xfrm>
              <a:off x="3577379" y="1078656"/>
              <a:ext cx="4572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dirty="0"/>
                <a:t>Min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1F82B5-5714-4D69-BDE0-187EA78BA339}"/>
              </a:ext>
            </a:extLst>
          </p:cNvPr>
          <p:cNvGrpSpPr/>
          <p:nvPr/>
        </p:nvGrpSpPr>
        <p:grpSpPr>
          <a:xfrm>
            <a:off x="6909859" y="1055123"/>
            <a:ext cx="457200" cy="666192"/>
            <a:chOff x="3577379" y="1078656"/>
            <a:chExt cx="457200" cy="666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B1B5A-5951-4266-9D88-1129E6B257FD}"/>
                    </a:ext>
                  </a:extLst>
                </p:cNvPr>
                <p:cNvSpPr txBox="1"/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B1B5A-5951-4266-9D88-1129E6B25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9677" r="-645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FB8280-6EBF-4A9F-B200-B0A0E4D502DC}"/>
                </a:ext>
              </a:extLst>
            </p:cNvPr>
            <p:cNvSpPr txBox="1"/>
            <p:nvPr/>
          </p:nvSpPr>
          <p:spPr>
            <a:xfrm>
              <a:off x="3577379" y="1078656"/>
              <a:ext cx="4572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dirty="0"/>
                <a:t>Max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3FF037-7C34-4F0F-B490-BF3DCA491E11}"/>
              </a:ext>
            </a:extLst>
          </p:cNvPr>
          <p:cNvSpPr txBox="1"/>
          <p:nvPr/>
        </p:nvSpPr>
        <p:spPr>
          <a:xfrm>
            <a:off x="3482284" y="2179168"/>
            <a:ext cx="2461316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What is the mid-point?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6F218D-9805-48B7-837A-BAFC59AF9870}"/>
              </a:ext>
            </a:extLst>
          </p:cNvPr>
          <p:cNvSpPr txBox="1"/>
          <p:nvPr/>
        </p:nvSpPr>
        <p:spPr>
          <a:xfrm>
            <a:off x="5667452" y="2183160"/>
            <a:ext cx="552295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dirty="0"/>
              <a:t>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E1EAFD-5D71-4200-A336-54935E832446}"/>
              </a:ext>
            </a:extLst>
          </p:cNvPr>
          <p:cNvGrpSpPr/>
          <p:nvPr/>
        </p:nvGrpSpPr>
        <p:grpSpPr>
          <a:xfrm>
            <a:off x="7791915" y="3856707"/>
            <a:ext cx="1751187" cy="609157"/>
            <a:chOff x="8096715" y="2471556"/>
            <a:chExt cx="1751187" cy="609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4B256C-700B-4A9B-8900-F55C15A85F17}"/>
                    </a:ext>
                  </a:extLst>
                </p:cNvPr>
                <p:cNvSpPr txBox="1"/>
                <p:nvPr/>
              </p:nvSpPr>
              <p:spPr>
                <a:xfrm>
                  <a:off x="8096715" y="2659442"/>
                  <a:ext cx="38420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F4B256C-700B-4A9B-8900-F55C15A85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6715" y="2659442"/>
                  <a:ext cx="384208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4762" r="-3175"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929CA44-87A1-4E89-8C04-2FAF05DB21E2}"/>
                    </a:ext>
                  </a:extLst>
                </p:cNvPr>
                <p:cNvSpPr txBox="1"/>
                <p:nvPr/>
              </p:nvSpPr>
              <p:spPr>
                <a:xfrm>
                  <a:off x="8764483" y="2471556"/>
                  <a:ext cx="105657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929CA44-87A1-4E89-8C04-2FAF05DB2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4483" y="2471556"/>
                  <a:ext cx="1056571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4624" r="-3468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C1C0F11-8419-41E6-8176-3273C91B95A9}"/>
                    </a:ext>
                  </a:extLst>
                </p:cNvPr>
                <p:cNvSpPr txBox="1"/>
                <p:nvPr/>
              </p:nvSpPr>
              <p:spPr>
                <a:xfrm>
                  <a:off x="8791331" y="2834492"/>
                  <a:ext cx="105657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C1C0F11-8419-41E6-8176-3273C91B95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1331" y="2834492"/>
                  <a:ext cx="1056571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4046" r="-4046" b="-341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C438E7-AABF-485A-98BD-0906A472A046}"/>
                </a:ext>
              </a:extLst>
            </p:cNvPr>
            <p:cNvSpPr txBox="1"/>
            <p:nvPr/>
          </p:nvSpPr>
          <p:spPr>
            <a:xfrm>
              <a:off x="8554722" y="2528688"/>
              <a:ext cx="384209" cy="53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3200" dirty="0"/>
                <a:t>{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82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Graphic spid="33" grpId="0">
        <p:bldAsOne/>
      </p:bldGraphic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3E0DFC82-297E-449F-B35E-129701576969}"/>
                  </a:ext>
                </a:extLst>
              </p:cNvPr>
              <p:cNvSpPr txBox="1"/>
              <p:nvPr/>
            </p:nvSpPr>
            <p:spPr>
              <a:xfrm>
                <a:off x="972931" y="1224850"/>
                <a:ext cx="1436162" cy="6921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3E0DFC82-297E-449F-B35E-129701576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31" y="1224850"/>
                <a:ext cx="1436162" cy="692177"/>
              </a:xfrm>
              <a:prstGeom prst="rect">
                <a:avLst/>
              </a:prstGeom>
              <a:blipFill>
                <a:blip r:embed="rId2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15AAEDB-8F95-4F77-B3B5-4933A024B169}"/>
              </a:ext>
            </a:extLst>
          </p:cNvPr>
          <p:cNvGrpSpPr/>
          <p:nvPr/>
        </p:nvGrpSpPr>
        <p:grpSpPr>
          <a:xfrm>
            <a:off x="3577379" y="1055123"/>
            <a:ext cx="457200" cy="666192"/>
            <a:chOff x="3577379" y="1078656"/>
            <a:chExt cx="457200" cy="666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77109E4-EFDB-438B-B23A-87D67D861FAC}"/>
                    </a:ext>
                  </a:extLst>
                </p:cNvPr>
                <p:cNvSpPr txBox="1"/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77109E4-EFDB-438B-B23A-87D67D861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1587" r="-4762"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555738-CE47-4FF0-A763-CE56E43A3E80}"/>
                </a:ext>
              </a:extLst>
            </p:cNvPr>
            <p:cNvSpPr txBox="1"/>
            <p:nvPr/>
          </p:nvSpPr>
          <p:spPr>
            <a:xfrm>
              <a:off x="3577379" y="1078656"/>
              <a:ext cx="4572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dirty="0"/>
                <a:t>Min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1F82B5-5714-4D69-BDE0-187EA78BA339}"/>
              </a:ext>
            </a:extLst>
          </p:cNvPr>
          <p:cNvGrpSpPr/>
          <p:nvPr/>
        </p:nvGrpSpPr>
        <p:grpSpPr>
          <a:xfrm>
            <a:off x="6909859" y="1055123"/>
            <a:ext cx="457200" cy="666192"/>
            <a:chOff x="3577379" y="1078656"/>
            <a:chExt cx="457200" cy="6661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B1B5A-5951-4266-9D88-1129E6B257FD}"/>
                    </a:ext>
                  </a:extLst>
                </p:cNvPr>
                <p:cNvSpPr txBox="1"/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BB1B5A-5951-4266-9D88-1129E6B25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420" y="1498627"/>
                  <a:ext cx="38311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9677" r="-6452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FB8280-6EBF-4A9F-B200-B0A0E4D502DC}"/>
                </a:ext>
              </a:extLst>
            </p:cNvPr>
            <p:cNvSpPr txBox="1"/>
            <p:nvPr/>
          </p:nvSpPr>
          <p:spPr>
            <a:xfrm>
              <a:off x="3577379" y="1078656"/>
              <a:ext cx="4572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dirty="0"/>
                <a:t>Max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9A4455-04CB-4E24-9C6F-D39740FF75CC}"/>
                  </a:ext>
                </a:extLst>
              </p:cNvPr>
              <p:cNvSpPr txBox="1"/>
              <p:nvPr/>
            </p:nvSpPr>
            <p:spPr>
              <a:xfrm>
                <a:off x="3476592" y="2291080"/>
                <a:ext cx="8181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9A4455-04CB-4E24-9C6F-D39740FF7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92" y="2291080"/>
                <a:ext cx="818109" cy="307777"/>
              </a:xfrm>
              <a:prstGeom prst="rect">
                <a:avLst/>
              </a:prstGeom>
              <a:blipFill>
                <a:blip r:embed="rId5"/>
                <a:stretch>
                  <a:fillRect l="-2963" r="-592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4CE298-5C24-4E16-9D11-BE37704C4F43}"/>
                  </a:ext>
                </a:extLst>
              </p:cNvPr>
              <p:cNvSpPr txBox="1"/>
              <p:nvPr/>
            </p:nvSpPr>
            <p:spPr>
              <a:xfrm>
                <a:off x="6729404" y="2291079"/>
                <a:ext cx="893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4CE298-5C24-4E16-9D11-BE37704C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04" y="2291079"/>
                <a:ext cx="893450" cy="307777"/>
              </a:xfrm>
              <a:prstGeom prst="rect">
                <a:avLst/>
              </a:prstGeom>
              <a:blipFill>
                <a:blip r:embed="rId6"/>
                <a:stretch>
                  <a:fillRect l="-3425" r="-411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4CB1F2-B389-4640-B782-15BE973356DC}"/>
                  </a:ext>
                </a:extLst>
              </p:cNvPr>
              <p:cNvSpPr txBox="1"/>
              <p:nvPr/>
            </p:nvSpPr>
            <p:spPr>
              <a:xfrm>
                <a:off x="3433856" y="3042313"/>
                <a:ext cx="2619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𝑑𝑖𝑣𝑖𝑑𝑒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1+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4CB1F2-B389-4640-B782-15BE97335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856" y="3042313"/>
                <a:ext cx="2619756" cy="307777"/>
              </a:xfrm>
              <a:prstGeom prst="rect">
                <a:avLst/>
              </a:prstGeom>
              <a:blipFill>
                <a:blip r:embed="rId7"/>
                <a:stretch>
                  <a:fillRect l="-1395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32D89-3241-440E-AB73-B7858EC66A48}"/>
                  </a:ext>
                </a:extLst>
              </p:cNvPr>
              <p:cNvSpPr txBox="1"/>
              <p:nvPr/>
            </p:nvSpPr>
            <p:spPr>
              <a:xfrm>
                <a:off x="3476592" y="3684784"/>
                <a:ext cx="1267142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AB32D89-3241-440E-AB73-B7858EC66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92" y="3684784"/>
                <a:ext cx="1267142" cy="595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16163F-AB3B-4F9E-B215-7D7CB7E103E4}"/>
                  </a:ext>
                </a:extLst>
              </p:cNvPr>
              <p:cNvSpPr txBox="1"/>
              <p:nvPr/>
            </p:nvSpPr>
            <p:spPr>
              <a:xfrm>
                <a:off x="6696447" y="3684784"/>
                <a:ext cx="1323247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16163F-AB3B-4F9E-B215-7D7CB7E10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447" y="3684784"/>
                <a:ext cx="1323247" cy="595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20B94A-8088-4A63-9F15-2A08FE9E0E68}"/>
                  </a:ext>
                </a:extLst>
              </p:cNvPr>
              <p:cNvSpPr txBox="1"/>
              <p:nvPr/>
            </p:nvSpPr>
            <p:spPr>
              <a:xfrm>
                <a:off x="3476592" y="5080737"/>
                <a:ext cx="1248034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20B94A-8088-4A63-9F15-2A08FE9E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92" y="5080737"/>
                <a:ext cx="1248034" cy="595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8B898-30B3-4A21-8820-1D4CE6B3593D}"/>
                  </a:ext>
                </a:extLst>
              </p:cNvPr>
              <p:cNvSpPr txBox="1"/>
              <p:nvPr/>
            </p:nvSpPr>
            <p:spPr>
              <a:xfrm>
                <a:off x="6696447" y="5080737"/>
                <a:ext cx="1304140" cy="595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A8B898-30B3-4A21-8820-1D4CE6B3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447" y="5080737"/>
                <a:ext cx="1304140" cy="595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479C2-BAFE-4864-B121-30932E674078}"/>
                  </a:ext>
                </a:extLst>
              </p:cNvPr>
              <p:cNvSpPr txBox="1"/>
              <p:nvPr/>
            </p:nvSpPr>
            <p:spPr>
              <a:xfrm>
                <a:off x="3393811" y="4603633"/>
                <a:ext cx="42290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𝑖𝑛𝑠𝑡𝑒𝑎𝑑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479C2-BAFE-4864-B121-30932E67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11" y="4603633"/>
                <a:ext cx="4229043" cy="307777"/>
              </a:xfrm>
              <a:prstGeom prst="rect">
                <a:avLst/>
              </a:prstGeom>
              <a:blipFill>
                <a:blip r:embed="rId12"/>
                <a:stretch>
                  <a:fillRect l="-866" r="-144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88A2A216-B539-41F6-94A9-A9508032B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740341"/>
              </p:ext>
            </p:extLst>
          </p:nvPr>
        </p:nvGraphicFramePr>
        <p:xfrm>
          <a:off x="8075059" y="1029723"/>
          <a:ext cx="3964996" cy="267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8">
                <a:extLst>
                  <a:ext uri="{FF2B5EF4-FFF2-40B4-BE49-F238E27FC236}">
                    <a16:creationId xmlns:a16="http://schemas.microsoft.com/office/drawing/2014/main" id="{C54CDBE9-5BB5-45DC-869D-8788C88C7F78}"/>
                  </a:ext>
                </a:extLst>
              </p:cNvPr>
              <p:cNvSpPr txBox="1"/>
              <p:nvPr/>
            </p:nvSpPr>
            <p:spPr>
              <a:xfrm>
                <a:off x="9071484" y="3691003"/>
                <a:ext cx="2279535" cy="583365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48">
                <a:extLst>
                  <a:ext uri="{FF2B5EF4-FFF2-40B4-BE49-F238E27FC236}">
                    <a16:creationId xmlns:a16="http://schemas.microsoft.com/office/drawing/2014/main" id="{C54CDBE9-5BB5-45DC-869D-8788C88C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484" y="3691003"/>
                <a:ext cx="2279535" cy="5833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  <p:bldP spid="19" grpId="0"/>
      <p:bldP spid="20" grpId="0"/>
      <p:bldP spid="21" grpId="0"/>
      <p:bldP spid="22" grpId="0"/>
      <p:bldP spid="23" grpId="0"/>
      <p:bldP spid="24" grpId="0"/>
      <p:bldP spid="25" grpId="0"/>
      <p:bldGraphic spid="26" grpId="0">
        <p:bldAsOne/>
      </p:bldGraphic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7344" y="343900"/>
                <a:ext cx="11517313" cy="437236"/>
              </a:xfrm>
            </p:spPr>
            <p:txBody>
              <a:bodyPr/>
              <a:lstStyle/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0" i="0" dirty="0" smtClean="0"/>
                      <m:t>?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7344" y="343900"/>
                <a:ext cx="11517313" cy="437236"/>
              </a:xfrm>
              <a:blipFill>
                <a:blip r:embed="rId2"/>
                <a:stretch>
                  <a:fillRect l="-2116" t="-458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50D5-5A90-4953-8D71-262244D76B36}"/>
              </a:ext>
            </a:extLst>
          </p:cNvPr>
          <p:cNvGrpSpPr/>
          <p:nvPr/>
        </p:nvGrpSpPr>
        <p:grpSpPr>
          <a:xfrm>
            <a:off x="469424" y="1046480"/>
            <a:ext cx="10705544" cy="1047321"/>
            <a:chOff x="469424" y="1046480"/>
            <a:chExt cx="10705544" cy="10473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55F67C-8E72-43FA-A462-A0825C1C7300}"/>
                </a:ext>
              </a:extLst>
            </p:cNvPr>
            <p:cNvGrpSpPr/>
            <p:nvPr/>
          </p:nvGrpSpPr>
          <p:grpSpPr>
            <a:xfrm>
              <a:off x="469424" y="1046480"/>
              <a:ext cx="10705544" cy="1047321"/>
              <a:chOff x="469424" y="1412240"/>
              <a:chExt cx="10705544" cy="104732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3266FB-58BF-47D2-A3FC-8D68B977EDBE}"/>
                  </a:ext>
                </a:extLst>
              </p:cNvPr>
              <p:cNvSpPr txBox="1"/>
              <p:nvPr/>
            </p:nvSpPr>
            <p:spPr>
              <a:xfrm>
                <a:off x="680720" y="1412240"/>
                <a:ext cx="264160" cy="292388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$1</a:t>
                </a:r>
                <a:endParaRPr lang="en-US" sz="1600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00370F2-C603-43D7-A591-697785DFDB40}"/>
                  </a:ext>
                </a:extLst>
              </p:cNvPr>
              <p:cNvCxnSpPr/>
              <p:nvPr/>
            </p:nvCxnSpPr>
            <p:spPr>
              <a:xfrm>
                <a:off x="812800" y="1829156"/>
                <a:ext cx="100584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4E39E5-74F2-48DE-82BF-1D7433F10F03}"/>
                  </a:ext>
                </a:extLst>
              </p:cNvPr>
              <p:cNvSpPr txBox="1"/>
              <p:nvPr/>
            </p:nvSpPr>
            <p:spPr>
              <a:xfrm>
                <a:off x="10739120" y="1412240"/>
                <a:ext cx="264160" cy="292388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$2</a:t>
                </a:r>
                <a:endParaRPr 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9637CE-BBED-4AE1-9A90-A9715B8020A7}"/>
                  </a:ext>
                </a:extLst>
              </p:cNvPr>
              <p:cNvSpPr txBox="1"/>
              <p:nvPr/>
            </p:nvSpPr>
            <p:spPr>
              <a:xfrm>
                <a:off x="469424" y="1900632"/>
                <a:ext cx="607536" cy="538609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Start of Year</a:t>
                </a:r>
                <a:endParaRPr 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AC5C66B-7569-4DA8-A110-FBBA96814B9C}"/>
                  </a:ext>
                </a:extLst>
              </p:cNvPr>
              <p:cNvSpPr txBox="1"/>
              <p:nvPr/>
            </p:nvSpPr>
            <p:spPr>
              <a:xfrm>
                <a:off x="10567432" y="1920952"/>
                <a:ext cx="607536" cy="538609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algn="ctr"/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End of Year</a:t>
                </a:r>
                <a:endParaRPr lang="en-US" sz="1600" dirty="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D9DDCE-3787-478E-A34F-0A30780B2B76}"/>
                </a:ext>
              </a:extLst>
            </p:cNvPr>
            <p:cNvSpPr/>
            <p:nvPr/>
          </p:nvSpPr>
          <p:spPr>
            <a:xfrm>
              <a:off x="706120" y="1367055"/>
              <a:ext cx="213360" cy="213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D6336E7-35C7-471E-B4BE-1968861699B2}"/>
                </a:ext>
              </a:extLst>
            </p:cNvPr>
            <p:cNvSpPr/>
            <p:nvPr/>
          </p:nvSpPr>
          <p:spPr>
            <a:xfrm>
              <a:off x="10780276" y="1338868"/>
              <a:ext cx="213360" cy="213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1F798D-0E67-4133-8055-360509F8A001}"/>
              </a:ext>
            </a:extLst>
          </p:cNvPr>
          <p:cNvGrpSpPr/>
          <p:nvPr/>
        </p:nvGrpSpPr>
        <p:grpSpPr>
          <a:xfrm>
            <a:off x="469424" y="2316480"/>
            <a:ext cx="10705544" cy="1085184"/>
            <a:chOff x="469424" y="2316480"/>
            <a:chExt cx="10705544" cy="10851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795E8D-83A5-41FA-95FA-B1CB8215FC1A}"/>
                </a:ext>
              </a:extLst>
            </p:cNvPr>
            <p:cNvSpPr/>
            <p:nvPr/>
          </p:nvSpPr>
          <p:spPr>
            <a:xfrm>
              <a:off x="5715516" y="2616379"/>
              <a:ext cx="213360" cy="213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1463E83-B9D2-40E6-BA6D-74D3E88D08DF}"/>
                </a:ext>
              </a:extLst>
            </p:cNvPr>
            <p:cNvGrpSpPr/>
            <p:nvPr/>
          </p:nvGrpSpPr>
          <p:grpSpPr>
            <a:xfrm>
              <a:off x="469424" y="2316480"/>
              <a:ext cx="10705544" cy="1047321"/>
              <a:chOff x="469424" y="1046480"/>
              <a:chExt cx="10705544" cy="104732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6FE052B-8B4C-49AA-8094-14A31E196C37}"/>
                  </a:ext>
                </a:extLst>
              </p:cNvPr>
              <p:cNvGrpSpPr/>
              <p:nvPr/>
            </p:nvGrpSpPr>
            <p:grpSpPr>
              <a:xfrm>
                <a:off x="469424" y="1046480"/>
                <a:ext cx="10705544" cy="1047321"/>
                <a:chOff x="469424" y="1412240"/>
                <a:chExt cx="10705544" cy="104732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6754025-3FF2-4BC6-9F3B-25DC9017A7AC}"/>
                    </a:ext>
                  </a:extLst>
                </p:cNvPr>
                <p:cNvSpPr txBox="1"/>
                <p:nvPr/>
              </p:nvSpPr>
              <p:spPr>
                <a:xfrm>
                  <a:off x="680720" y="1412240"/>
                  <a:ext cx="264160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$1</a:t>
                  </a:r>
                  <a:endParaRPr lang="en-US" sz="1600" dirty="0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024433A-551F-436D-940D-90FB963B741F}"/>
                    </a:ext>
                  </a:extLst>
                </p:cNvPr>
                <p:cNvCxnSpPr/>
                <p:nvPr/>
              </p:nvCxnSpPr>
              <p:spPr>
                <a:xfrm>
                  <a:off x="812800" y="1829156"/>
                  <a:ext cx="100584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8186444-75C1-4EE3-9907-A74A5328289E}"/>
                    </a:ext>
                  </a:extLst>
                </p:cNvPr>
                <p:cNvSpPr txBox="1"/>
                <p:nvPr/>
              </p:nvSpPr>
              <p:spPr>
                <a:xfrm>
                  <a:off x="10639326" y="1412240"/>
                  <a:ext cx="50619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$2.25</a:t>
                  </a:r>
                  <a:endParaRPr lang="en-US" sz="1600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D9BC2F4-200C-413D-AE95-9A91FB346E84}"/>
                    </a:ext>
                  </a:extLst>
                </p:cNvPr>
                <p:cNvSpPr txBox="1"/>
                <p:nvPr/>
              </p:nvSpPr>
              <p:spPr>
                <a:xfrm>
                  <a:off x="469424" y="1900632"/>
                  <a:ext cx="607536" cy="538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Start of Year</a:t>
                  </a:r>
                  <a:endParaRPr lang="en-US" sz="1600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FC0717D-9F4B-4C13-9DF1-AA83459A5FDF}"/>
                    </a:ext>
                  </a:extLst>
                </p:cNvPr>
                <p:cNvSpPr txBox="1"/>
                <p:nvPr/>
              </p:nvSpPr>
              <p:spPr>
                <a:xfrm>
                  <a:off x="10567432" y="1920952"/>
                  <a:ext cx="607536" cy="538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End of Year</a:t>
                  </a:r>
                  <a:endParaRPr lang="en-US" sz="1600" dirty="0"/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54EB174-BAAA-4275-8D8D-6F6C167E77C3}"/>
                  </a:ext>
                </a:extLst>
              </p:cNvPr>
              <p:cNvSpPr/>
              <p:nvPr/>
            </p:nvSpPr>
            <p:spPr>
              <a:xfrm>
                <a:off x="706120" y="1367055"/>
                <a:ext cx="213360" cy="2133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F65BFE1-0165-46CD-A281-9911EB3BC6AF}"/>
                  </a:ext>
                </a:extLst>
              </p:cNvPr>
              <p:cNvSpPr/>
              <p:nvPr/>
            </p:nvSpPr>
            <p:spPr>
              <a:xfrm>
                <a:off x="10780276" y="1338868"/>
                <a:ext cx="213360" cy="2133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BA6D65-735C-4D4F-AFD4-1739881E164A}"/>
                </a:ext>
              </a:extLst>
            </p:cNvPr>
            <p:cNvSpPr txBox="1"/>
            <p:nvPr/>
          </p:nvSpPr>
          <p:spPr>
            <a:xfrm>
              <a:off x="5538232" y="2863055"/>
              <a:ext cx="607536" cy="538609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Mid Year</a:t>
              </a:r>
              <a:endParaRPr lang="en-US" sz="1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CBE91B0-14D1-4617-95E9-99BF559D00A3}"/>
                </a:ext>
              </a:extLst>
            </p:cNvPr>
            <p:cNvSpPr txBox="1"/>
            <p:nvPr/>
          </p:nvSpPr>
          <p:spPr>
            <a:xfrm>
              <a:off x="5620544" y="2349213"/>
              <a:ext cx="454878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$1.5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CFD3EF-B41C-4E7E-8414-69080518DE59}"/>
                </a:ext>
              </a:extLst>
            </p:cNvPr>
            <p:cNvSpPr txBox="1"/>
            <p:nvPr/>
          </p:nvSpPr>
          <p:spPr>
            <a:xfrm>
              <a:off x="2182118" y="2378744"/>
              <a:ext cx="211328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i="1" dirty="0"/>
                <a:t>6 months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806E566-6941-4153-9849-D556B54441E5}"/>
                </a:ext>
              </a:extLst>
            </p:cNvPr>
            <p:cNvSpPr txBox="1"/>
            <p:nvPr/>
          </p:nvSpPr>
          <p:spPr>
            <a:xfrm>
              <a:off x="7256780" y="2378744"/>
              <a:ext cx="211328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i="1" dirty="0"/>
                <a:t>6 months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4127F-F2C2-44C5-96AC-C2C32477793B}"/>
              </a:ext>
            </a:extLst>
          </p:cNvPr>
          <p:cNvGrpSpPr/>
          <p:nvPr/>
        </p:nvGrpSpPr>
        <p:grpSpPr>
          <a:xfrm>
            <a:off x="489228" y="3429000"/>
            <a:ext cx="10768052" cy="1101620"/>
            <a:chOff x="489228" y="3429000"/>
            <a:chExt cx="10768052" cy="110162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F3E57A7-27DA-4D89-B55D-8FB1D547B3A6}"/>
                </a:ext>
              </a:extLst>
            </p:cNvPr>
            <p:cNvGrpSpPr/>
            <p:nvPr/>
          </p:nvGrpSpPr>
          <p:grpSpPr>
            <a:xfrm>
              <a:off x="489228" y="3429000"/>
              <a:ext cx="10768052" cy="1101620"/>
              <a:chOff x="469424" y="992181"/>
              <a:chExt cx="10768052" cy="11016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AC847C28-AFE4-4A64-85FF-7AA7B0ED25E3}"/>
                  </a:ext>
                </a:extLst>
              </p:cNvPr>
              <p:cNvGrpSpPr/>
              <p:nvPr/>
            </p:nvGrpSpPr>
            <p:grpSpPr>
              <a:xfrm>
                <a:off x="469424" y="992181"/>
                <a:ext cx="10768052" cy="1101620"/>
                <a:chOff x="469424" y="1357941"/>
                <a:chExt cx="10768052" cy="1101620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D689CA1-FCDF-49A5-BD06-E59794ABDDF3}"/>
                    </a:ext>
                  </a:extLst>
                </p:cNvPr>
                <p:cNvSpPr txBox="1"/>
                <p:nvPr/>
              </p:nvSpPr>
              <p:spPr>
                <a:xfrm>
                  <a:off x="680720" y="1412240"/>
                  <a:ext cx="264160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$1</a:t>
                  </a:r>
                  <a:endParaRPr lang="en-US" sz="1600" dirty="0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E1FA0FE-BAFF-4F55-A19C-C1983A5289B5}"/>
                    </a:ext>
                  </a:extLst>
                </p:cNvPr>
                <p:cNvCxnSpPr/>
                <p:nvPr/>
              </p:nvCxnSpPr>
              <p:spPr>
                <a:xfrm>
                  <a:off x="812800" y="1829156"/>
                  <a:ext cx="100584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B877C48-8D09-4E86-8DA6-E42B68B5F1AF}"/>
                    </a:ext>
                  </a:extLst>
                </p:cNvPr>
                <p:cNvSpPr txBox="1"/>
                <p:nvPr/>
              </p:nvSpPr>
              <p:spPr>
                <a:xfrm>
                  <a:off x="10536952" y="1357941"/>
                  <a:ext cx="70052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$2.7146</a:t>
                  </a:r>
                  <a:endParaRPr lang="en-US" sz="1600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87B7574-DEED-43F0-8CC7-C81D07A0F817}"/>
                    </a:ext>
                  </a:extLst>
                </p:cNvPr>
                <p:cNvSpPr txBox="1"/>
                <p:nvPr/>
              </p:nvSpPr>
              <p:spPr>
                <a:xfrm>
                  <a:off x="469424" y="1900632"/>
                  <a:ext cx="607536" cy="538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Start of Year</a:t>
                  </a:r>
                  <a:endParaRPr lang="en-US" sz="16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42D0134-BE7B-4CA6-88F2-1187E7064FEA}"/>
                    </a:ext>
                  </a:extLst>
                </p:cNvPr>
                <p:cNvSpPr txBox="1"/>
                <p:nvPr/>
              </p:nvSpPr>
              <p:spPr>
                <a:xfrm>
                  <a:off x="10567432" y="1920952"/>
                  <a:ext cx="607536" cy="538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End of Year</a:t>
                  </a:r>
                  <a:endParaRPr lang="en-US" sz="1600" dirty="0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4E0603-06F9-4702-9D88-B1E67068F4F8}"/>
                  </a:ext>
                </a:extLst>
              </p:cNvPr>
              <p:cNvSpPr/>
              <p:nvPr/>
            </p:nvSpPr>
            <p:spPr>
              <a:xfrm>
                <a:off x="706120" y="1367055"/>
                <a:ext cx="213360" cy="2133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450784A-49AB-4846-A607-6AEFCA74B871}"/>
                  </a:ext>
                </a:extLst>
              </p:cNvPr>
              <p:cNvSpPr/>
              <p:nvPr/>
            </p:nvSpPr>
            <p:spPr>
              <a:xfrm>
                <a:off x="10780276" y="1338868"/>
                <a:ext cx="213360" cy="2133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3BCB6E-1790-4A59-9B87-9E113414CF4C}"/>
                </a:ext>
              </a:extLst>
            </p:cNvPr>
            <p:cNvSpPr txBox="1"/>
            <p:nvPr/>
          </p:nvSpPr>
          <p:spPr>
            <a:xfrm>
              <a:off x="4805164" y="3506050"/>
              <a:ext cx="211328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i="1" dirty="0"/>
                <a:t>365 days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42A81F-6B54-426E-B545-30C341056EFD}"/>
              </a:ext>
            </a:extLst>
          </p:cNvPr>
          <p:cNvGrpSpPr/>
          <p:nvPr/>
        </p:nvGrpSpPr>
        <p:grpSpPr>
          <a:xfrm>
            <a:off x="1656080" y="5641765"/>
            <a:ext cx="8617962" cy="415498"/>
            <a:chOff x="1735078" y="5641765"/>
            <a:chExt cx="8617962" cy="41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047E25-EC6A-4F80-A8F6-DE0D5F41CF1D}"/>
                </a:ext>
              </a:extLst>
            </p:cNvPr>
            <p:cNvSpPr txBox="1"/>
            <p:nvPr/>
          </p:nvSpPr>
          <p:spPr>
            <a:xfrm>
              <a:off x="2842994" y="5724702"/>
              <a:ext cx="7510046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Maximum Continuous Compounding, 100% growth, One time period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46C894A-92F3-4CFB-9948-06CBED7AE38B}"/>
                    </a:ext>
                  </a:extLst>
                </p:cNvPr>
                <p:cNvSpPr txBox="1"/>
                <p:nvPr/>
              </p:nvSpPr>
              <p:spPr>
                <a:xfrm>
                  <a:off x="1735078" y="5641765"/>
                  <a:ext cx="700524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b="0" dirty="0"/>
                    <a:t>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46C894A-92F3-4CFB-9948-06CBED7AE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078" y="5641765"/>
                  <a:ext cx="700524" cy="4154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55622F7-4837-4E6C-9CAD-C3A32C31F26A}"/>
                </a:ext>
              </a:extLst>
            </p:cNvPr>
            <p:cNvCxnSpPr/>
            <p:nvPr/>
          </p:nvCxnSpPr>
          <p:spPr>
            <a:xfrm>
              <a:off x="2182118" y="5842000"/>
              <a:ext cx="4899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C5CAC5-2B12-40A1-8906-8E59421778CE}"/>
              </a:ext>
            </a:extLst>
          </p:cNvPr>
          <p:cNvGrpSpPr/>
          <p:nvPr/>
        </p:nvGrpSpPr>
        <p:grpSpPr>
          <a:xfrm>
            <a:off x="1656080" y="6007525"/>
            <a:ext cx="8707120" cy="415498"/>
            <a:chOff x="1645920" y="5641765"/>
            <a:chExt cx="8707120" cy="41549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0320CAB-7108-47C7-A556-55A7331659AE}"/>
                </a:ext>
              </a:extLst>
            </p:cNvPr>
            <p:cNvSpPr txBox="1"/>
            <p:nvPr/>
          </p:nvSpPr>
          <p:spPr>
            <a:xfrm>
              <a:off x="2842994" y="5724702"/>
              <a:ext cx="7510046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Maximum Continuous Compounding, r% growth, t time period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AACD42F-0F81-4530-B3E0-C86B1E268ED0}"/>
                    </a:ext>
                  </a:extLst>
                </p:cNvPr>
                <p:cNvSpPr txBox="1"/>
                <p:nvPr/>
              </p:nvSpPr>
              <p:spPr>
                <a:xfrm>
                  <a:off x="1645920" y="5641765"/>
                  <a:ext cx="789682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r>
                    <a:rPr lang="en-US" sz="1600" b="0" dirty="0"/>
                    <a:t>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AACD42F-0F81-4530-B3E0-C86B1E268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920" y="5641765"/>
                  <a:ext cx="789682" cy="4154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8FD9B68-9C95-40CF-AB5F-A88CD7001DC8}"/>
                </a:ext>
              </a:extLst>
            </p:cNvPr>
            <p:cNvCxnSpPr/>
            <p:nvPr/>
          </p:nvCxnSpPr>
          <p:spPr>
            <a:xfrm>
              <a:off x="2182118" y="5842000"/>
              <a:ext cx="48996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0FD119-695C-4F67-B59C-406A4CCB7C6F}"/>
              </a:ext>
            </a:extLst>
          </p:cNvPr>
          <p:cNvGrpSpPr/>
          <p:nvPr/>
        </p:nvGrpSpPr>
        <p:grpSpPr>
          <a:xfrm>
            <a:off x="489228" y="4434549"/>
            <a:ext cx="10768052" cy="1300313"/>
            <a:chOff x="489228" y="4434549"/>
            <a:chExt cx="10768052" cy="130031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3DD67B5-20A9-4D7B-B8A1-10EDF9FE5463}"/>
                </a:ext>
              </a:extLst>
            </p:cNvPr>
            <p:cNvGrpSpPr/>
            <p:nvPr/>
          </p:nvGrpSpPr>
          <p:grpSpPr>
            <a:xfrm>
              <a:off x="489228" y="4633242"/>
              <a:ext cx="10768052" cy="1101620"/>
              <a:chOff x="489228" y="3429000"/>
              <a:chExt cx="10768052" cy="11016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FAFD80C-CD13-44CB-97F5-7BEAB9E1ACBF}"/>
                  </a:ext>
                </a:extLst>
              </p:cNvPr>
              <p:cNvGrpSpPr/>
              <p:nvPr/>
            </p:nvGrpSpPr>
            <p:grpSpPr>
              <a:xfrm>
                <a:off x="489228" y="3429000"/>
                <a:ext cx="10768052" cy="1101620"/>
                <a:chOff x="469424" y="992181"/>
                <a:chExt cx="10768052" cy="1101620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7C4D547F-ED12-4CE6-89E0-3A2F5CFEE653}"/>
                    </a:ext>
                  </a:extLst>
                </p:cNvPr>
                <p:cNvGrpSpPr/>
                <p:nvPr/>
              </p:nvGrpSpPr>
              <p:grpSpPr>
                <a:xfrm>
                  <a:off x="469424" y="992181"/>
                  <a:ext cx="10768052" cy="1101620"/>
                  <a:chOff x="469424" y="1357941"/>
                  <a:chExt cx="10768052" cy="1101620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90D02CF2-172D-4576-B0B7-B1B41F0EC929}"/>
                      </a:ext>
                    </a:extLst>
                  </p:cNvPr>
                  <p:cNvSpPr txBox="1"/>
                  <p:nvPr/>
                </p:nvSpPr>
                <p:spPr>
                  <a:xfrm>
                    <a:off x="680720" y="1412240"/>
                    <a:ext cx="264160" cy="2923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45720" rtlCol="0">
                    <a:spAutoFit/>
                  </a:bodyPr>
                  <a:lstStyle/>
                  <a:p>
                    <a:r>
                      <a: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$1</a:t>
                    </a:r>
                    <a:endParaRPr lang="en-US" sz="1600" dirty="0"/>
                  </a:p>
                </p:txBody>
              </p: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F2D9FF47-3D86-4211-8CB1-0E064685EB1E}"/>
                      </a:ext>
                    </a:extLst>
                  </p:cNvPr>
                  <p:cNvCxnSpPr/>
                  <p:nvPr/>
                </p:nvCxnSpPr>
                <p:spPr>
                  <a:xfrm>
                    <a:off x="812800" y="1829156"/>
                    <a:ext cx="100584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59DA5559-D429-4921-99BE-062596325F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36952" y="1357941"/>
                        <a:ext cx="700524" cy="4154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45720" rtlCol="0">
                        <a:spAutoFit/>
                      </a:bodyPr>
                      <a:lstStyle/>
                      <a:p>
                        <a:r>
                          <a:rPr lang="en-US" sz="1600" b="0" dirty="0"/>
                          <a:t> $ </a:t>
                        </a:r>
                        <a14:m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oMath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5" name="TextBox 74">
                        <a:extLst>
                          <a:ext uri="{FF2B5EF4-FFF2-40B4-BE49-F238E27FC236}">
                            <a16:creationId xmlns:a16="http://schemas.microsoft.com/office/drawing/2014/main" id="{59DA5559-D429-4921-99BE-062596325F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36952" y="1357941"/>
                        <a:ext cx="700524" cy="415498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0435" b="-1323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DBC12AE-44F6-49B6-9694-086722C1A7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9424" y="1900632"/>
                    <a:ext cx="607536" cy="5386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45720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Start of Year</a:t>
                    </a:r>
                    <a:endParaRPr lang="en-US" sz="1600" dirty="0"/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945F880-12A8-45A0-B61D-B0720B099C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67432" y="1920952"/>
                    <a:ext cx="607536" cy="5386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45720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End of Year</a:t>
                    </a:r>
                    <a:endParaRPr lang="en-US" sz="1600" dirty="0"/>
                  </a:p>
                </p:txBody>
              </p:sp>
            </p:grp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809428-4D2B-4966-B14B-76C44A06A9B2}"/>
                    </a:ext>
                  </a:extLst>
                </p:cNvPr>
                <p:cNvSpPr/>
                <p:nvPr/>
              </p:nvSpPr>
              <p:spPr>
                <a:xfrm>
                  <a:off x="706120" y="1367055"/>
                  <a:ext cx="213360" cy="2133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6978E89-0F5D-46E7-9E6F-577006C2D501}"/>
                    </a:ext>
                  </a:extLst>
                </p:cNvPr>
                <p:cNvSpPr/>
                <p:nvPr/>
              </p:nvSpPr>
              <p:spPr>
                <a:xfrm>
                  <a:off x="10780276" y="1338868"/>
                  <a:ext cx="213360" cy="2133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6FD352E-229E-4707-94B0-7C6161A9F53B}"/>
                  </a:ext>
                </a:extLst>
              </p:cNvPr>
              <p:cNvSpPr txBox="1"/>
              <p:nvPr/>
            </p:nvSpPr>
            <p:spPr>
              <a:xfrm>
                <a:off x="2488684" y="3452087"/>
                <a:ext cx="4155956" cy="292388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algn="ctr"/>
                <a:r>
                  <a:rPr lang="en-US" sz="1600" i="1" dirty="0"/>
                  <a:t>Large # of small time periods - seconds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DB4D36B-EFED-4D07-8942-930FED33D846}"/>
                    </a:ext>
                  </a:extLst>
                </p:cNvPr>
                <p:cNvSpPr txBox="1"/>
                <p:nvPr/>
              </p:nvSpPr>
              <p:spPr>
                <a:xfrm>
                  <a:off x="7002780" y="4434549"/>
                  <a:ext cx="1468710" cy="5818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pt-BR" sz="1600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60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60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DB4D36B-EFED-4D07-8942-930FED33D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780" y="4434549"/>
                  <a:ext cx="1468710" cy="581826"/>
                </a:xfrm>
                <a:prstGeom prst="rect">
                  <a:avLst/>
                </a:prstGeom>
                <a:blipFill>
                  <a:blip r:embed="rId6"/>
                  <a:stretch>
                    <a:fillRect b="-1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04CEBD-5104-42BD-8BDA-51988FE62A14}"/>
                  </a:ext>
                </a:extLst>
              </p:cNvPr>
              <p:cNvSpPr txBox="1"/>
              <p:nvPr/>
            </p:nvSpPr>
            <p:spPr>
              <a:xfrm>
                <a:off x="9893560" y="5779420"/>
                <a:ext cx="1955279" cy="492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04CEBD-5104-42BD-8BDA-51988FE62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560" y="5779420"/>
                <a:ext cx="1955279" cy="492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Random initialization of weights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AF60AE-843B-4F9B-8498-E77134406246}"/>
              </a:ext>
            </a:extLst>
          </p:cNvPr>
          <p:cNvGrpSpPr/>
          <p:nvPr/>
        </p:nvGrpSpPr>
        <p:grpSpPr>
          <a:xfrm>
            <a:off x="3249323" y="2544579"/>
            <a:ext cx="3599690" cy="3969521"/>
            <a:chOff x="4439687" y="2084841"/>
            <a:chExt cx="2648857" cy="2921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A5D772-9274-4520-A943-F9AB8886D3B7}"/>
                </a:ext>
              </a:extLst>
            </p:cNvPr>
            <p:cNvSpPr/>
            <p:nvPr/>
          </p:nvSpPr>
          <p:spPr>
            <a:xfrm>
              <a:off x="5977294" y="2858407"/>
              <a:ext cx="1111250" cy="11112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483060-3F74-4E63-94DC-F3BBCE4E105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439687" y="2084841"/>
              <a:ext cx="1537607" cy="13291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9055A7-2C29-42FA-80DA-AFE8356E291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439687" y="2669041"/>
              <a:ext cx="1537607" cy="744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F2D07-A9A9-4818-85AE-4F6C54B4A75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4439687" y="3253241"/>
              <a:ext cx="1537607" cy="1607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3A106-22A8-4C29-B864-DE6748494F70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439687" y="3414032"/>
              <a:ext cx="1537607" cy="4234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179B7D-78F6-4CCE-8AEC-F3E98845205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439687" y="3414032"/>
              <a:ext cx="1537607" cy="10076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DA0A3-33A1-4B97-A834-C2D7DB6F2FCC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439687" y="3414032"/>
              <a:ext cx="1537607" cy="15918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AD7F3C1-030F-4A68-BA28-15315F6F8205}"/>
                </a:ext>
              </a:extLst>
            </p:cNvPr>
            <p:cNvCxnSpPr/>
            <p:nvPr/>
          </p:nvCxnSpPr>
          <p:spPr>
            <a:xfrm flipV="1">
              <a:off x="6510695" y="3950607"/>
              <a:ext cx="6349" cy="822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FEB878D-0391-42DB-B483-DA95A5060D03}"/>
              </a:ext>
            </a:extLst>
          </p:cNvPr>
          <p:cNvGraphicFramePr>
            <a:graphicFrameLocks noGrp="1"/>
          </p:cNvGraphicFramePr>
          <p:nvPr/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/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1160E8FF-E9E5-43B0-901D-25B390914310}"/>
              </a:ext>
            </a:extLst>
          </p:cNvPr>
          <p:cNvGrpSpPr/>
          <p:nvPr/>
        </p:nvGrpSpPr>
        <p:grpSpPr>
          <a:xfrm>
            <a:off x="1627949" y="2253787"/>
            <a:ext cx="536131" cy="4437718"/>
            <a:chOff x="3148945" y="21363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1">
                  <a:extLst>
                    <a:ext uri="{FF2B5EF4-FFF2-40B4-BE49-F238E27FC236}">
                      <a16:creationId xmlns:a16="http://schemas.microsoft.com/office/drawing/2014/main" id="{7ED601DF-4348-40CB-B268-6AA3336016DD}"/>
                    </a:ext>
                  </a:extLst>
                </p:cNvPr>
                <p:cNvSpPr txBox="1"/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1" name="TextBox 1">
                  <a:extLst>
                    <a:ext uri="{FF2B5EF4-FFF2-40B4-BE49-F238E27FC236}">
                      <a16:creationId xmlns:a16="http://schemas.microsoft.com/office/drawing/2014/main" id="{7ED601DF-4348-40CB-B268-6AA333601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2">
                  <a:extLst>
                    <a:ext uri="{FF2B5EF4-FFF2-40B4-BE49-F238E27FC236}">
                      <a16:creationId xmlns:a16="http://schemas.microsoft.com/office/drawing/2014/main" id="{AA1E0733-3B8D-427A-8377-24718F04C0FA}"/>
                    </a:ext>
                  </a:extLst>
                </p:cNvPr>
                <p:cNvSpPr txBox="1"/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2" name="TextBox 2">
                  <a:extLst>
                    <a:ext uri="{FF2B5EF4-FFF2-40B4-BE49-F238E27FC236}">
                      <a16:creationId xmlns:a16="http://schemas.microsoft.com/office/drawing/2014/main" id="{AA1E0733-3B8D-427A-8377-24718F04C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3">
                  <a:extLst>
                    <a:ext uri="{FF2B5EF4-FFF2-40B4-BE49-F238E27FC236}">
                      <a16:creationId xmlns:a16="http://schemas.microsoft.com/office/drawing/2014/main" id="{586E4D82-4814-4375-867C-9C97F7554961}"/>
                    </a:ext>
                  </a:extLst>
                </p:cNvPr>
                <p:cNvSpPr txBox="1"/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3" name="TextBox 3">
                  <a:extLst>
                    <a:ext uri="{FF2B5EF4-FFF2-40B4-BE49-F238E27FC236}">
                      <a16:creationId xmlns:a16="http://schemas.microsoft.com/office/drawing/2014/main" id="{586E4D82-4814-4375-867C-9C97F7554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4">
                  <a:extLst>
                    <a:ext uri="{FF2B5EF4-FFF2-40B4-BE49-F238E27FC236}">
                      <a16:creationId xmlns:a16="http://schemas.microsoft.com/office/drawing/2014/main" id="{AF9D1365-8FA1-45BF-8636-7965B7BBB1C8}"/>
                    </a:ext>
                  </a:extLst>
                </p:cNvPr>
                <p:cNvSpPr txBox="1"/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4" name="TextBox 4">
                  <a:extLst>
                    <a:ext uri="{FF2B5EF4-FFF2-40B4-BE49-F238E27FC236}">
                      <a16:creationId xmlns:a16="http://schemas.microsoft.com/office/drawing/2014/main" id="{AF9D1365-8FA1-45BF-8636-7965B7BBB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E586C559-EB7A-4BBF-874D-8CACAD1B7C15}"/>
                    </a:ext>
                  </a:extLst>
                </p:cNvPr>
                <p:cNvSpPr txBox="1"/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5" name="TextBox 5">
                  <a:extLst>
                    <a:ext uri="{FF2B5EF4-FFF2-40B4-BE49-F238E27FC236}">
                      <a16:creationId xmlns:a16="http://schemas.microsoft.com/office/drawing/2014/main" id="{E586C559-EB7A-4BBF-874D-8CACAD1B7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6">
                  <a:extLst>
                    <a:ext uri="{FF2B5EF4-FFF2-40B4-BE49-F238E27FC236}">
                      <a16:creationId xmlns:a16="http://schemas.microsoft.com/office/drawing/2014/main" id="{A75CA56B-BF6A-46DD-8D39-C6176C89328A}"/>
                    </a:ext>
                  </a:extLst>
                </p:cNvPr>
                <p:cNvSpPr txBox="1"/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6" name="TextBox 6">
                  <a:extLst>
                    <a:ext uri="{FF2B5EF4-FFF2-40B4-BE49-F238E27FC236}">
                      <a16:creationId xmlns:a16="http://schemas.microsoft.com/office/drawing/2014/main" id="{A75CA56B-BF6A-46DD-8D39-C6176C893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717F0E-DC1E-4046-BC22-D31F8C854308}"/>
              </a:ext>
            </a:extLst>
          </p:cNvPr>
          <p:cNvGrpSpPr/>
          <p:nvPr/>
        </p:nvGrpSpPr>
        <p:grpSpPr>
          <a:xfrm>
            <a:off x="2643887" y="2253787"/>
            <a:ext cx="536131" cy="4437718"/>
            <a:chOff x="3815695" y="23268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10">
                  <a:extLst>
                    <a:ext uri="{FF2B5EF4-FFF2-40B4-BE49-F238E27FC236}">
                      <a16:creationId xmlns:a16="http://schemas.microsoft.com/office/drawing/2014/main" id="{6502455F-D751-4196-A41D-F76BD9786B69}"/>
                    </a:ext>
                  </a:extLst>
                </p:cNvPr>
                <p:cNvSpPr txBox="1"/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0.64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8" name="TextBox 10">
                  <a:extLst>
                    <a:ext uri="{FF2B5EF4-FFF2-40B4-BE49-F238E27FC236}">
                      <a16:creationId xmlns:a16="http://schemas.microsoft.com/office/drawing/2014/main" id="{6502455F-D751-4196-A41D-F76BD9786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blipFill>
                  <a:blip r:embed="rId8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156B782F-B3D5-47BC-ACC6-D7DE80611F73}"/>
                    </a:ext>
                  </a:extLst>
                </p:cNvPr>
                <p:cNvSpPr txBox="1"/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0.47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59" name="TextBox 11">
                  <a:extLst>
                    <a:ext uri="{FF2B5EF4-FFF2-40B4-BE49-F238E27FC236}">
                      <a16:creationId xmlns:a16="http://schemas.microsoft.com/office/drawing/2014/main" id="{156B782F-B3D5-47BC-ACC6-D7DE80611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blipFill>
                  <a:blip r:embed="rId9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12">
                  <a:extLst>
                    <a:ext uri="{FF2B5EF4-FFF2-40B4-BE49-F238E27FC236}">
                      <a16:creationId xmlns:a16="http://schemas.microsoft.com/office/drawing/2014/main" id="{89BB9915-03EB-4C92-BFE2-889C3BA50371}"/>
                    </a:ext>
                  </a:extLst>
                </p:cNvPr>
                <p:cNvSpPr txBox="1"/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0.79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60" name="TextBox 12">
                  <a:extLst>
                    <a:ext uri="{FF2B5EF4-FFF2-40B4-BE49-F238E27FC236}">
                      <a16:creationId xmlns:a16="http://schemas.microsoft.com/office/drawing/2014/main" id="{89BB9915-03EB-4C92-BFE2-889C3BA50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blipFill>
                  <a:blip r:embed="rId10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13">
                  <a:extLst>
                    <a:ext uri="{FF2B5EF4-FFF2-40B4-BE49-F238E27FC236}">
                      <a16:creationId xmlns:a16="http://schemas.microsoft.com/office/drawing/2014/main" id="{1B983EB9-8A7C-4025-A7A1-35324F4FA777}"/>
                    </a:ext>
                  </a:extLst>
                </p:cNvPr>
                <p:cNvSpPr txBox="1"/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0.09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61" name="TextBox 13">
                  <a:extLst>
                    <a:ext uri="{FF2B5EF4-FFF2-40B4-BE49-F238E27FC236}">
                      <a16:creationId xmlns:a16="http://schemas.microsoft.com/office/drawing/2014/main" id="{1B983EB9-8A7C-4025-A7A1-35324F4FA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blipFill>
                  <a:blip r:embed="rId11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14">
                  <a:extLst>
                    <a:ext uri="{FF2B5EF4-FFF2-40B4-BE49-F238E27FC236}">
                      <a16:creationId xmlns:a16="http://schemas.microsoft.com/office/drawing/2014/main" id="{10BF73FA-ED02-47D2-8AB6-A276A45E57A2}"/>
                    </a:ext>
                  </a:extLst>
                </p:cNvPr>
                <p:cNvSpPr txBox="1"/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0.99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62" name="TextBox 14">
                  <a:extLst>
                    <a:ext uri="{FF2B5EF4-FFF2-40B4-BE49-F238E27FC236}">
                      <a16:creationId xmlns:a16="http://schemas.microsoft.com/office/drawing/2014/main" id="{10BF73FA-ED02-47D2-8AB6-A276A45E5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blipFill>
                  <a:blip r:embed="rId12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15">
                  <a:extLst>
                    <a:ext uri="{FF2B5EF4-FFF2-40B4-BE49-F238E27FC236}">
                      <a16:creationId xmlns:a16="http://schemas.microsoft.com/office/drawing/2014/main" id="{3C388728-EBE3-4113-8531-E4A5EB38DF0D}"/>
                    </a:ext>
                  </a:extLst>
                </p:cNvPr>
                <p:cNvSpPr txBox="1"/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0.98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63" name="TextBox 15">
                  <a:extLst>
                    <a:ext uri="{FF2B5EF4-FFF2-40B4-BE49-F238E27FC236}">
                      <a16:creationId xmlns:a16="http://schemas.microsoft.com/office/drawing/2014/main" id="{3C388728-EBE3-4113-8531-E4A5EB38D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blipFill>
                  <a:blip r:embed="rId13"/>
                  <a:stretch>
                    <a:fillRect l="-2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TextBox 37">
            <a:extLst>
              <a:ext uri="{FF2B5EF4-FFF2-40B4-BE49-F238E27FC236}">
                <a16:creationId xmlns:a16="http://schemas.microsoft.com/office/drawing/2014/main" id="{21B6E6A8-D6E8-4317-8DBA-A7D43A8B0310}"/>
              </a:ext>
            </a:extLst>
          </p:cNvPr>
          <p:cNvSpPr txBox="1"/>
          <p:nvPr/>
        </p:nvSpPr>
        <p:spPr>
          <a:xfrm>
            <a:off x="5901740" y="6456686"/>
            <a:ext cx="384401" cy="260803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aseline="-25000" dirty="0"/>
              <a:t>0.16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38">
                <a:extLst>
                  <a:ext uri="{FF2B5EF4-FFF2-40B4-BE49-F238E27FC236}">
                    <a16:creationId xmlns:a16="http://schemas.microsoft.com/office/drawing/2014/main" id="{EDD9F420-254A-4BC6-8290-2BA87C53E580}"/>
                  </a:ext>
                </a:extLst>
              </p:cNvPr>
              <p:cNvSpPr txBox="1"/>
              <p:nvPr/>
            </p:nvSpPr>
            <p:spPr>
              <a:xfrm>
                <a:off x="5392531" y="2169730"/>
                <a:ext cx="1436162" cy="6921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TextBox 38">
                <a:extLst>
                  <a:ext uri="{FF2B5EF4-FFF2-40B4-BE49-F238E27FC236}">
                    <a16:creationId xmlns:a16="http://schemas.microsoft.com/office/drawing/2014/main" id="{EDD9F420-254A-4BC6-8290-2BA87C53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531" y="2169730"/>
                <a:ext cx="1436162" cy="692177"/>
              </a:xfrm>
              <a:prstGeom prst="rect">
                <a:avLst/>
              </a:prstGeom>
              <a:blipFill>
                <a:blip r:embed="rId14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0F48BA13-9C8E-4450-94D2-D2B6EBCA5A2C}"/>
                  </a:ext>
                </a:extLst>
              </p:cNvPr>
              <p:cNvSpPr txBox="1"/>
              <p:nvPr/>
            </p:nvSpPr>
            <p:spPr>
              <a:xfrm>
                <a:off x="5437640" y="3046171"/>
                <a:ext cx="80842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=22.5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0F48BA13-9C8E-4450-94D2-D2B6EBCA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40" y="3046171"/>
                <a:ext cx="808426" cy="246221"/>
              </a:xfrm>
              <a:prstGeom prst="rect">
                <a:avLst/>
              </a:prstGeom>
              <a:blipFill>
                <a:blip r:embed="rId15"/>
                <a:stretch>
                  <a:fillRect l="-2256" r="-451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48">
                <a:extLst>
                  <a:ext uri="{FF2B5EF4-FFF2-40B4-BE49-F238E27FC236}">
                    <a16:creationId xmlns:a16="http://schemas.microsoft.com/office/drawing/2014/main" id="{49986B22-DBB5-46E5-927F-F369F99AEF66}"/>
                  </a:ext>
                </a:extLst>
              </p:cNvPr>
              <p:cNvSpPr txBox="1"/>
              <p:nvPr/>
            </p:nvSpPr>
            <p:spPr>
              <a:xfrm>
                <a:off x="7160728" y="2259862"/>
                <a:ext cx="1814599" cy="46673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48">
                <a:extLst>
                  <a:ext uri="{FF2B5EF4-FFF2-40B4-BE49-F238E27FC236}">
                    <a16:creationId xmlns:a16="http://schemas.microsoft.com/office/drawing/2014/main" id="{49986B22-DBB5-46E5-927F-F369F99AE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728" y="2259862"/>
                <a:ext cx="1814599" cy="4667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8">
                <a:extLst>
                  <a:ext uri="{FF2B5EF4-FFF2-40B4-BE49-F238E27FC236}">
                    <a16:creationId xmlns:a16="http://schemas.microsoft.com/office/drawing/2014/main" id="{9B62EE54-A5B6-4C54-A0DE-D43B7479C672}"/>
                  </a:ext>
                </a:extLst>
              </p:cNvPr>
              <p:cNvSpPr txBox="1"/>
              <p:nvPr/>
            </p:nvSpPr>
            <p:spPr>
              <a:xfrm>
                <a:off x="7168647" y="4546169"/>
                <a:ext cx="414665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1</a:t>
                </a:r>
              </a:p>
            </p:txBody>
          </p:sp>
        </mc:Choice>
        <mc:Fallback xmlns="">
          <p:sp>
            <p:nvSpPr>
              <p:cNvPr id="32" name="TextBox 38">
                <a:extLst>
                  <a:ext uri="{FF2B5EF4-FFF2-40B4-BE49-F238E27FC236}">
                    <a16:creationId xmlns:a16="http://schemas.microsoft.com/office/drawing/2014/main" id="{9B62EE54-A5B6-4C54-A0DE-D43B7479C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647" y="4546169"/>
                <a:ext cx="414665" cy="246221"/>
              </a:xfrm>
              <a:prstGeom prst="rect">
                <a:avLst/>
              </a:prstGeom>
              <a:blipFill>
                <a:blip r:embed="rId17"/>
                <a:stretch>
                  <a:fillRect l="-13235" t="-27500" r="-2941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BEDDD02-FC77-4B42-BF69-A2D9CE91FB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08567"/>
              </p:ext>
            </p:extLst>
          </p:nvPr>
        </p:nvGraphicFramePr>
        <p:xfrm>
          <a:off x="7879163" y="3470631"/>
          <a:ext cx="3964996" cy="267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FE35C31-4EA2-49A1-BA8B-D6B5B497DABB}"/>
              </a:ext>
            </a:extLst>
          </p:cNvPr>
          <p:cNvCxnSpPr>
            <a:cxnSpLocks/>
          </p:cNvCxnSpPr>
          <p:nvPr/>
        </p:nvCxnSpPr>
        <p:spPr>
          <a:xfrm flipV="1">
            <a:off x="6828693" y="4357241"/>
            <a:ext cx="83860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8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Graphic spid="1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loss function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C1F2B67-2C68-4F89-AA5D-2010BB8CA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257181"/>
              </p:ext>
            </p:extLst>
          </p:nvPr>
        </p:nvGraphicFramePr>
        <p:xfrm>
          <a:off x="640750" y="1886440"/>
          <a:ext cx="5567010" cy="3760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1A3B0992-5DC3-41C7-9E20-A85184D39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593319"/>
              </p:ext>
            </p:extLst>
          </p:nvPr>
        </p:nvGraphicFramePr>
        <p:xfrm>
          <a:off x="6287647" y="1886440"/>
          <a:ext cx="5567010" cy="3760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55DD524-9086-496F-999B-552B9E1A3F75}"/>
                  </a:ext>
                </a:extLst>
              </p:cNvPr>
              <p:cNvSpPr txBox="1"/>
              <p:nvPr/>
            </p:nvSpPr>
            <p:spPr>
              <a:xfrm>
                <a:off x="465288" y="1043353"/>
                <a:ext cx="693780" cy="3077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55DD524-9086-496F-999B-552B9E1A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8" y="1043353"/>
                <a:ext cx="693780" cy="307777"/>
              </a:xfrm>
              <a:prstGeom prst="rect">
                <a:avLst/>
              </a:prstGeom>
              <a:blipFill>
                <a:blip r:embed="rId4"/>
                <a:stretch>
                  <a:fillRect l="-3509" r="-7895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1C5DCD83-349A-479F-8D3D-E6FD1BB74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924260"/>
              </p:ext>
            </p:extLst>
          </p:nvPr>
        </p:nvGraphicFramePr>
        <p:xfrm>
          <a:off x="2158654" y="808931"/>
          <a:ext cx="1153851" cy="7407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53851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3703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370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8">
                <a:extLst>
                  <a:ext uri="{FF2B5EF4-FFF2-40B4-BE49-F238E27FC236}">
                    <a16:creationId xmlns:a16="http://schemas.microsoft.com/office/drawing/2014/main" id="{19D1B2C7-8EF0-4596-9C4C-419987DF7CC4}"/>
                  </a:ext>
                </a:extLst>
              </p:cNvPr>
              <p:cNvSpPr txBox="1"/>
              <p:nvPr/>
            </p:nvSpPr>
            <p:spPr>
              <a:xfrm>
                <a:off x="1786088" y="1025401"/>
                <a:ext cx="215957" cy="30777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8">
                <a:extLst>
                  <a:ext uri="{FF2B5EF4-FFF2-40B4-BE49-F238E27FC236}">
                    <a16:creationId xmlns:a16="http://schemas.microsoft.com/office/drawing/2014/main" id="{19D1B2C7-8EF0-4596-9C4C-419987DF7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088" y="1025401"/>
                <a:ext cx="215957" cy="307777"/>
              </a:xfrm>
              <a:prstGeom prst="rect">
                <a:avLst/>
              </a:prstGeom>
              <a:blipFill>
                <a:blip r:embed="rId5"/>
                <a:stretch>
                  <a:fillRect l="-25714" r="-2857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1205665" y="5858744"/>
                <a:ext cx="5561459" cy="36933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=−(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65" y="5858744"/>
                <a:ext cx="5561459" cy="369332"/>
              </a:xfrm>
              <a:prstGeom prst="rect">
                <a:avLst/>
              </a:prstGeom>
              <a:blipFill>
                <a:blip r:embed="rId6"/>
                <a:stretch>
                  <a:fillRect l="-768" r="-1425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6B407433-AE5A-4A3C-A16C-20E848CD3904}"/>
              </a:ext>
            </a:extLst>
          </p:cNvPr>
          <p:cNvSpPr/>
          <p:nvPr/>
        </p:nvSpPr>
        <p:spPr>
          <a:xfrm>
            <a:off x="3860800" y="900174"/>
            <a:ext cx="822960" cy="5242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B81A5-43D6-43E2-99DF-6F8D5BA916AD}"/>
              </a:ext>
            </a:extLst>
          </p:cNvPr>
          <p:cNvSpPr txBox="1"/>
          <p:nvPr/>
        </p:nvSpPr>
        <p:spPr>
          <a:xfrm>
            <a:off x="4815840" y="927936"/>
            <a:ext cx="1554480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i="1" dirty="0"/>
              <a:t>Loss should be large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314B28-AFA6-4336-9FAD-70222CB15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013903"/>
              </p:ext>
            </p:extLst>
          </p:nvPr>
        </p:nvGraphicFramePr>
        <p:xfrm>
          <a:off x="7508242" y="435240"/>
          <a:ext cx="3891627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209">
                  <a:extLst>
                    <a:ext uri="{9D8B030D-6E8A-4147-A177-3AD203B41FA5}">
                      <a16:colId xmlns:a16="http://schemas.microsoft.com/office/drawing/2014/main" val="2097203125"/>
                    </a:ext>
                  </a:extLst>
                </a:gridCol>
                <a:gridCol w="1297209">
                  <a:extLst>
                    <a:ext uri="{9D8B030D-6E8A-4147-A177-3AD203B41FA5}">
                      <a16:colId xmlns:a16="http://schemas.microsoft.com/office/drawing/2014/main" val="1866634878"/>
                    </a:ext>
                  </a:extLst>
                </a:gridCol>
                <a:gridCol w="1297209">
                  <a:extLst>
                    <a:ext uri="{9D8B030D-6E8A-4147-A177-3AD203B41FA5}">
                      <a16:colId xmlns:a16="http://schemas.microsoft.com/office/drawing/2014/main" val="150190729"/>
                    </a:ext>
                  </a:extLst>
                </a:gridCol>
              </a:tblGrid>
              <a:tr h="23747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45906"/>
                  </a:ext>
                </a:extLst>
              </a:tr>
              <a:tr h="2374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860649"/>
                  </a:ext>
                </a:extLst>
              </a:tr>
              <a:tr h="2374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393102"/>
                  </a:ext>
                </a:extLst>
              </a:tr>
              <a:tr h="2374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35226"/>
                  </a:ext>
                </a:extLst>
              </a:tr>
              <a:tr h="2374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5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6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37" grpId="0">
        <p:bldAsOne/>
      </p:bldGraphic>
      <p:bldP spid="38" grpId="0"/>
      <p:bldP spid="40" grpId="0"/>
      <p:bldP spid="41" grpId="0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029CB-898A-4636-ACB9-B9C33D359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35111" r="44963" b="27555"/>
          <a:stretch/>
        </p:blipFill>
        <p:spPr>
          <a:xfrm>
            <a:off x="60745" y="3652247"/>
            <a:ext cx="5897355" cy="256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How to minimize loss?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61EB8-8263-428E-A0D1-5E6E76797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4" t="48148" r="47083" b="13482"/>
          <a:stretch/>
        </p:blipFill>
        <p:spPr>
          <a:xfrm>
            <a:off x="426720" y="829166"/>
            <a:ext cx="5557520" cy="2631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7F34F-6B74-408F-92DA-74ADFB708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0" t="47407" r="46500" b="13175"/>
          <a:stretch/>
        </p:blipFill>
        <p:spPr>
          <a:xfrm>
            <a:off x="6451815" y="748616"/>
            <a:ext cx="5669280" cy="2703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3DDA3-53E7-4D9C-9FAB-2BE3ACCFA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4" t="27520" r="46096" b="33062"/>
          <a:stretch/>
        </p:blipFill>
        <p:spPr>
          <a:xfrm>
            <a:off x="6096000" y="3733708"/>
            <a:ext cx="5897355" cy="27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0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How to update weights?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12021B-BF08-4BB0-B04E-EBB374CF734B}"/>
              </a:ext>
            </a:extLst>
          </p:cNvPr>
          <p:cNvGrpSpPr/>
          <p:nvPr/>
        </p:nvGrpSpPr>
        <p:grpSpPr>
          <a:xfrm>
            <a:off x="337344" y="1159093"/>
            <a:ext cx="5647612" cy="2579787"/>
            <a:chOff x="448388" y="809447"/>
            <a:chExt cx="5647612" cy="2579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82">
                  <a:extLst>
                    <a:ext uri="{FF2B5EF4-FFF2-40B4-BE49-F238E27FC236}">
                      <a16:creationId xmlns:a16="http://schemas.microsoft.com/office/drawing/2014/main" id="{64D21428-DB3F-4B1A-B26B-6D165F7384B3}"/>
                    </a:ext>
                  </a:extLst>
                </p:cNvPr>
                <p:cNvSpPr txBox="1"/>
                <p:nvPr/>
              </p:nvSpPr>
              <p:spPr>
                <a:xfrm>
                  <a:off x="534541" y="1201131"/>
                  <a:ext cx="5561459" cy="36933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𝑤𝑖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2400" b="0" i="1" baseline="-250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2400" b="0" i="1" baseline="-25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6</m:t>
                        </m:r>
                      </m:oMath>
                    </m:oMathPara>
                  </a14:m>
                  <a:endParaRPr lang="en-US" sz="2400" baseline="0" dirty="0"/>
                </a:p>
              </p:txBody>
            </p:sp>
          </mc:Choice>
          <mc:Fallback xmlns="">
            <p:sp>
              <p:nvSpPr>
                <p:cNvPr id="10" name="TextBox 82">
                  <a:extLst>
                    <a:ext uri="{FF2B5EF4-FFF2-40B4-BE49-F238E27FC236}">
                      <a16:creationId xmlns:a16="http://schemas.microsoft.com/office/drawing/2014/main" id="{44B67E88-D723-42A6-8669-674DD0C08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41" y="1201131"/>
                  <a:ext cx="556145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83">
                  <a:extLst>
                    <a:ext uri="{FF2B5EF4-FFF2-40B4-BE49-F238E27FC236}">
                      <a16:creationId xmlns:a16="http://schemas.microsoft.com/office/drawing/2014/main" id="{F75DB963-0919-4677-AB90-90E375F973CE}"/>
                    </a:ext>
                  </a:extLst>
                </p:cNvPr>
                <p:cNvSpPr txBox="1"/>
                <p:nvPr/>
              </p:nvSpPr>
              <p:spPr>
                <a:xfrm>
                  <a:off x="534541" y="2118819"/>
                  <a:ext cx="4143324" cy="61554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83">
                  <a:extLst>
                    <a:ext uri="{FF2B5EF4-FFF2-40B4-BE49-F238E27FC236}">
                      <a16:creationId xmlns:a16="http://schemas.microsoft.com/office/drawing/2014/main" id="{7588E5F2-9307-492D-A547-A12874237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41" y="2118819"/>
                  <a:ext cx="4143324" cy="615540"/>
                </a:xfrm>
                <a:prstGeom prst="rect">
                  <a:avLst/>
                </a:prstGeom>
                <a:blipFill>
                  <a:blip r:embed="rId8"/>
                  <a:stretch>
                    <a:fillRect b="-148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85">
                  <a:extLst>
                    <a:ext uri="{FF2B5EF4-FFF2-40B4-BE49-F238E27FC236}">
                      <a16:creationId xmlns:a16="http://schemas.microsoft.com/office/drawing/2014/main" id="{EF13B886-0630-4D89-9431-9B0EE7A6C1F1}"/>
                    </a:ext>
                  </a:extLst>
                </p:cNvPr>
                <p:cNvSpPr txBox="1"/>
                <p:nvPr/>
              </p:nvSpPr>
              <p:spPr>
                <a:xfrm>
                  <a:off x="448388" y="3001262"/>
                  <a:ext cx="505304" cy="2417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baseline="0" dirty="0"/>
                </a:p>
              </p:txBody>
            </p:sp>
          </mc:Choice>
          <mc:Fallback xmlns="">
            <p:sp>
              <p:nvSpPr>
                <p:cNvPr id="13" name="TextBox 85">
                  <a:extLst>
                    <a:ext uri="{FF2B5EF4-FFF2-40B4-BE49-F238E27FC236}">
                      <a16:creationId xmlns:a16="http://schemas.microsoft.com/office/drawing/2014/main" id="{F7C4AB41-C2E2-46B0-A782-0C7CF6185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88" y="3001262"/>
                  <a:ext cx="505304" cy="241778"/>
                </a:xfrm>
                <a:prstGeom prst="rect">
                  <a:avLst/>
                </a:prstGeom>
                <a:blipFill>
                  <a:blip r:embed="rId9"/>
                  <a:stretch>
                    <a:fillRect b="-5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08B273-548D-4067-8FA7-7F40460BE314}"/>
                </a:ext>
              </a:extLst>
            </p:cNvPr>
            <p:cNvSpPr txBox="1"/>
            <p:nvPr/>
          </p:nvSpPr>
          <p:spPr>
            <a:xfrm>
              <a:off x="1046480" y="3096846"/>
              <a:ext cx="237744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Learning Rate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70032D-945B-42F4-9762-E62491586ED7}"/>
                </a:ext>
              </a:extLst>
            </p:cNvPr>
            <p:cNvSpPr txBox="1"/>
            <p:nvPr/>
          </p:nvSpPr>
          <p:spPr>
            <a:xfrm>
              <a:off x="534541" y="809447"/>
              <a:ext cx="3397379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u="sng" dirty="0"/>
                <a:t>How to update weights and bias?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A8A528-CD68-49C4-9EA2-7F1319E13151}"/>
                </a:ext>
              </a:extLst>
            </p:cNvPr>
            <p:cNvSpPr txBox="1"/>
            <p:nvPr/>
          </p:nvSpPr>
          <p:spPr>
            <a:xfrm>
              <a:off x="3518902" y="2433951"/>
              <a:ext cx="2530233" cy="784830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Note: After iterating through all training observations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3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369-689E-44C7-BB32-930EB9C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Training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14038-0E62-4CED-AB68-3A402C75C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344" y="1024111"/>
            <a:ext cx="5760720" cy="5232399"/>
          </a:xfrm>
        </p:spPr>
        <p:txBody>
          <a:bodyPr/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Intuition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Mathematical Derivation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Excel Implementation - Working Session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TF2/Kera Implementation – Working Session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9187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3899894" y="2482587"/>
            <a:ext cx="4392229" cy="96949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Derivatives</a:t>
            </a:r>
          </a:p>
        </p:txBody>
      </p:sp>
    </p:spTree>
    <p:extLst>
      <p:ext uri="{BB962C8B-B14F-4D97-AF65-F5344CB8AC3E}">
        <p14:creationId xmlns:p14="http://schemas.microsoft.com/office/powerpoint/2010/main" val="100459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EBDE9-8B9F-474C-9924-C4275BAF7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3" t="53186" r="46084" b="7703"/>
          <a:stretch/>
        </p:blipFill>
        <p:spPr>
          <a:xfrm>
            <a:off x="5506720" y="746760"/>
            <a:ext cx="5740400" cy="2682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317162-53E6-4B42-9A55-9622A98D0D98}"/>
                  </a:ext>
                </a:extLst>
              </p:cNvPr>
              <p:cNvSpPr txBox="1"/>
              <p:nvPr/>
            </p:nvSpPr>
            <p:spPr>
              <a:xfrm>
                <a:off x="467360" y="1132840"/>
                <a:ext cx="3434080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317162-53E6-4B42-9A55-9622A98D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1132840"/>
                <a:ext cx="3434080" cy="597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5A77297-3658-439D-BE82-3D955D01D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5" t="39556" r="44999" b="23408"/>
          <a:stretch/>
        </p:blipFill>
        <p:spPr>
          <a:xfrm>
            <a:off x="5506720" y="3642360"/>
            <a:ext cx="5799298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E0537F-05DA-48F1-A630-BA84A0B32C93}"/>
                  </a:ext>
                </a:extLst>
              </p:cNvPr>
              <p:cNvSpPr txBox="1"/>
              <p:nvPr/>
            </p:nvSpPr>
            <p:spPr>
              <a:xfrm>
                <a:off x="737191" y="2011596"/>
                <a:ext cx="86036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E0537F-05DA-48F1-A630-BA84A0B32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91" y="2011596"/>
                <a:ext cx="860364" cy="307777"/>
              </a:xfrm>
              <a:prstGeom prst="rect">
                <a:avLst/>
              </a:prstGeom>
              <a:blipFill>
                <a:blip r:embed="rId5"/>
                <a:stretch>
                  <a:fillRect l="-6383" r="-567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3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Derivative - polynomial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1418D7-C887-4F5D-9987-22E3156B7480}"/>
              </a:ext>
            </a:extLst>
          </p:cNvPr>
          <p:cNvGrpSpPr/>
          <p:nvPr/>
        </p:nvGrpSpPr>
        <p:grpSpPr>
          <a:xfrm>
            <a:off x="3997006" y="701040"/>
            <a:ext cx="3744914" cy="5852160"/>
            <a:chOff x="9137966" y="701040"/>
            <a:chExt cx="3744914" cy="58521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9DC14-13DB-4287-A57E-2CD12C8F2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03" t="35484" r="63096" b="15249"/>
            <a:stretch/>
          </p:blipFill>
          <p:spPr>
            <a:xfrm>
              <a:off x="9137966" y="701040"/>
              <a:ext cx="3744914" cy="34137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43D09-2456-4352-A679-DD6836C1A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67" t="46222" r="64500" b="20148"/>
            <a:stretch/>
          </p:blipFill>
          <p:spPr>
            <a:xfrm>
              <a:off x="9308622" y="4246880"/>
              <a:ext cx="3442178" cy="23063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9B070E-67DC-4AD2-8AD8-C5B81B117CC5}"/>
              </a:ext>
            </a:extLst>
          </p:cNvPr>
          <p:cNvGrpSpPr/>
          <p:nvPr/>
        </p:nvGrpSpPr>
        <p:grpSpPr>
          <a:xfrm>
            <a:off x="314960" y="863600"/>
            <a:ext cx="2663417" cy="2580620"/>
            <a:chOff x="497840" y="1026160"/>
            <a:chExt cx="2663417" cy="2580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80AB29-CE1C-4682-A277-3EB8054EE7CB}"/>
                    </a:ext>
                  </a:extLst>
                </p:cNvPr>
                <p:cNvSpPr/>
                <p:nvPr/>
              </p:nvSpPr>
              <p:spPr>
                <a:xfrm>
                  <a:off x="497840" y="1026160"/>
                  <a:ext cx="1828800" cy="18288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80AB29-CE1C-4682-A277-3EB8054E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40" y="1026160"/>
                  <a:ext cx="1828800" cy="18288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64F36E-7021-4490-B2B5-C4340976BA0F}"/>
                    </a:ext>
                  </a:extLst>
                </p:cNvPr>
                <p:cNvSpPr txBox="1"/>
                <p:nvPr/>
              </p:nvSpPr>
              <p:spPr>
                <a:xfrm flipH="1" flipV="1">
                  <a:off x="1246686" y="3329781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 err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C64F36E-7021-4490-B2B5-C4340976B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1246686" y="3329781"/>
                  <a:ext cx="389074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8846AE5-8005-4FEE-803F-5FC3100E2D4F}"/>
                    </a:ext>
                  </a:extLst>
                </p:cNvPr>
                <p:cNvSpPr txBox="1"/>
                <p:nvPr/>
              </p:nvSpPr>
              <p:spPr>
                <a:xfrm flipH="1" flipV="1">
                  <a:off x="2742292" y="1879600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 err="1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8846AE5-8005-4FEE-803F-5FC3100E2D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 flipV="1">
                  <a:off x="2742292" y="1879600"/>
                  <a:ext cx="389074" cy="276999"/>
                </a:xfrm>
                <a:prstGeom prst="rect">
                  <a:avLst/>
                </a:prstGeom>
                <a:blipFill>
                  <a:blip r:embed="rId6"/>
                  <a:stretch>
                    <a:fillRect t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C95311-2DE3-49A6-A6BE-579FC4F00C71}"/>
                </a:ext>
              </a:extLst>
            </p:cNvPr>
            <p:cNvSpPr/>
            <p:nvPr/>
          </p:nvSpPr>
          <p:spPr>
            <a:xfrm>
              <a:off x="2494280" y="1026160"/>
              <a:ext cx="274320" cy="1828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81D7F3-A221-4E20-8151-2899560221B4}"/>
                </a:ext>
              </a:extLst>
            </p:cNvPr>
            <p:cNvSpPr/>
            <p:nvPr/>
          </p:nvSpPr>
          <p:spPr>
            <a:xfrm rot="5400000">
              <a:off x="1275080" y="2207419"/>
              <a:ext cx="274320" cy="1828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277F68-19E5-4EC9-AF23-4ED2BE449878}"/>
                </a:ext>
              </a:extLst>
            </p:cNvPr>
            <p:cNvSpPr/>
            <p:nvPr/>
          </p:nvSpPr>
          <p:spPr>
            <a:xfrm rot="5400000">
              <a:off x="2494280" y="2984659"/>
              <a:ext cx="274320" cy="2743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8A2766-0B9B-4341-A395-829A45C7972A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436903" y="3322023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E8A2766-0B9B-4341-A395-829A45C79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436903" y="3322023"/>
                  <a:ext cx="38907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688" r="-4688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F72299-D64C-4328-BFDC-4FE9BCD46C10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772183" y="2984659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F72299-D64C-4328-BFDC-4FE9BCD46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772183" y="2984659"/>
                  <a:ext cx="3890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688" r="-468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FAD1B1-B6CE-4DBD-A9A7-25DDB4735829}"/>
              </a:ext>
            </a:extLst>
          </p:cNvPr>
          <p:cNvGrpSpPr/>
          <p:nvPr/>
        </p:nvGrpSpPr>
        <p:grpSpPr>
          <a:xfrm>
            <a:off x="258919" y="3645450"/>
            <a:ext cx="4219301" cy="2808566"/>
            <a:chOff x="258919" y="3645450"/>
            <a:chExt cx="4219301" cy="280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CFC120E-0B11-4B6F-8A8F-77D38998FE25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523080" y="3645450"/>
                  <a:ext cx="1081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CFC120E-0B11-4B6F-8A8F-77D38998F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523080" y="3645450"/>
                  <a:ext cx="1081451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79E09C-0E50-4866-A095-B9334DD74D28}"/>
                </a:ext>
              </a:extLst>
            </p:cNvPr>
            <p:cNvGrpSpPr/>
            <p:nvPr/>
          </p:nvGrpSpPr>
          <p:grpSpPr>
            <a:xfrm>
              <a:off x="258919" y="3956020"/>
              <a:ext cx="3868869" cy="2125560"/>
              <a:chOff x="705959" y="3956020"/>
              <a:chExt cx="3868869" cy="21255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7F5434C-7A6D-4F34-A4F3-EAC9862A0F2C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2233701" y="5804581"/>
                    <a:ext cx="38907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7F5434C-7A6D-4F34-A4F3-EAC9862A0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2233701" y="5804581"/>
                    <a:ext cx="389074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1875" r="-51563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5642EEB-9845-4050-95E5-DB4C8F6EAA68}"/>
                  </a:ext>
                </a:extLst>
              </p:cNvPr>
              <p:cNvGrpSpPr/>
              <p:nvPr/>
            </p:nvGrpSpPr>
            <p:grpSpPr>
              <a:xfrm>
                <a:off x="705959" y="3956020"/>
                <a:ext cx="3868869" cy="1845360"/>
                <a:chOff x="705959" y="3956020"/>
                <a:chExt cx="3868869" cy="18453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CE55831-0034-427D-AABC-1F0E28C2A741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705959" y="4748480"/>
                      <a:ext cx="108145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CE55831-0034-427D-AABC-1F0E28C2A7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705959" y="4748480"/>
                      <a:ext cx="1081451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0E17AC9-E6F2-4733-8A6C-4F7D87C0DDED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2336553" y="4731920"/>
                      <a:ext cx="3657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0E17AC9-E6F2-4733-8A6C-4F7D87C0DD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2336553" y="4731920"/>
                      <a:ext cx="365760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26CA50D-2014-448F-9529-C198428889C3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3310498" y="4701401"/>
                      <a:ext cx="3657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26CA50D-2014-448F-9529-C19842888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3310498" y="4701401"/>
                      <a:ext cx="365760" cy="276999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C8778F-45F3-440E-9FAB-B9680A95108A}"/>
                    </a:ext>
                  </a:extLst>
                </p:cNvPr>
                <p:cNvSpPr/>
                <p:nvPr/>
              </p:nvSpPr>
              <p:spPr>
                <a:xfrm>
                  <a:off x="1835295" y="3972580"/>
                  <a:ext cx="274320" cy="18288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7467F28-9CB2-4EDA-9FE6-3F8C5F5CFBC4}"/>
                    </a:ext>
                  </a:extLst>
                </p:cNvPr>
                <p:cNvSpPr/>
                <p:nvPr/>
              </p:nvSpPr>
              <p:spPr>
                <a:xfrm>
                  <a:off x="2847298" y="3956020"/>
                  <a:ext cx="274320" cy="18288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A2FA54-51F3-4349-9F2E-1F9E01E80FCC}"/>
                    </a:ext>
                  </a:extLst>
                </p:cNvPr>
                <p:cNvSpPr/>
                <p:nvPr/>
              </p:nvSpPr>
              <p:spPr>
                <a:xfrm rot="5400000">
                  <a:off x="3859300" y="4701401"/>
                  <a:ext cx="274320" cy="2743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A6CE9D1-951F-4892-99F7-942D29609BC5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3493377" y="5116899"/>
                      <a:ext cx="108145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A6CE9D1-951F-4892-99F7-942D29609B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3493377" y="5116899"/>
                      <a:ext cx="1081451" cy="276999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AE0502-1D6E-47BF-98A4-05A914AF5E6F}"/>
                </a:ext>
              </a:extLst>
            </p:cNvPr>
            <p:cNvSpPr txBox="1"/>
            <p:nvPr/>
          </p:nvSpPr>
          <p:spPr>
            <a:xfrm>
              <a:off x="439458" y="6192406"/>
              <a:ext cx="4038762" cy="261610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400" dirty="0"/>
                <a:t>Ignore all terms with </a:t>
              </a:r>
              <a:r>
                <a:rPr lang="en-US" sz="1400" i="1" dirty="0"/>
                <a:t>dx</a:t>
              </a:r>
              <a:r>
                <a:rPr lang="en-US" sz="1400" dirty="0"/>
                <a:t> power 2 or more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555E785-2202-4228-A180-EE976A0E8AEF}"/>
              </a:ext>
            </a:extLst>
          </p:cNvPr>
          <p:cNvSpPr txBox="1"/>
          <p:nvPr/>
        </p:nvSpPr>
        <p:spPr>
          <a:xfrm>
            <a:off x="8026400" y="965200"/>
            <a:ext cx="3647440" cy="32316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i="1" dirty="0"/>
              <a:t>Power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4A1793-0517-4CAE-BAA8-D9006A5761D6}"/>
                  </a:ext>
                </a:extLst>
              </p:cNvPr>
              <p:cNvSpPr txBox="1"/>
              <p:nvPr/>
            </p:nvSpPr>
            <p:spPr>
              <a:xfrm>
                <a:off x="8026400" y="1479988"/>
                <a:ext cx="1740028" cy="592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4A1793-0517-4CAE-BAA8-D9006A576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00" y="1479988"/>
                <a:ext cx="1740028" cy="592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9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Derivative – sum rule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92EC6F-6744-4983-A78C-AD58600FB523}"/>
              </a:ext>
            </a:extLst>
          </p:cNvPr>
          <p:cNvSpPr/>
          <p:nvPr/>
        </p:nvSpPr>
        <p:spPr>
          <a:xfrm>
            <a:off x="2011680" y="2366698"/>
            <a:ext cx="1828800" cy="1828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isometricOffAxis2Right"/>
            <a:lightRig rig="chilly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A338C05-1423-44EE-AC97-9A5A7B8219B8}"/>
                  </a:ext>
                </a:extLst>
              </p:cNvPr>
              <p:cNvSpPr/>
              <p:nvPr/>
            </p:nvSpPr>
            <p:spPr>
              <a:xfrm>
                <a:off x="5344160" y="2253547"/>
                <a:ext cx="1828800" cy="1828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A338C05-1423-44EE-AC97-9A5A7B821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60" y="2253547"/>
                <a:ext cx="182880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8C9ED-16C8-4A06-9F7E-CCE349C34BA2}"/>
                  </a:ext>
                </a:extLst>
              </p:cNvPr>
              <p:cNvSpPr txBox="1"/>
              <p:nvPr/>
            </p:nvSpPr>
            <p:spPr>
              <a:xfrm>
                <a:off x="1876771" y="3408680"/>
                <a:ext cx="337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68C9ED-16C8-4A06-9F7E-CCE349C34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771" y="3408680"/>
                <a:ext cx="337272" cy="307777"/>
              </a:xfrm>
              <a:prstGeom prst="rect">
                <a:avLst/>
              </a:prstGeom>
              <a:blipFill>
                <a:blip r:embed="rId3"/>
                <a:stretch>
                  <a:fillRect l="-9091" r="-5455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920DBB-3D4E-478D-AEEB-945417C39F0F}"/>
                  </a:ext>
                </a:extLst>
              </p:cNvPr>
              <p:cNvSpPr txBox="1"/>
              <p:nvPr/>
            </p:nvSpPr>
            <p:spPr>
              <a:xfrm rot="10800000" flipH="1" flipV="1">
                <a:off x="1673317" y="1055580"/>
                <a:ext cx="2167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920DBB-3D4E-478D-AEEB-945417C39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1673317" y="1055580"/>
                <a:ext cx="2167163" cy="276999"/>
              </a:xfrm>
              <a:prstGeom prst="rect">
                <a:avLst/>
              </a:prstGeom>
              <a:blipFill>
                <a:blip r:embed="rId4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B44EC4-1942-4A50-BA4C-71E23C6AFB2B}"/>
                  </a:ext>
                </a:extLst>
              </p:cNvPr>
              <p:cNvSpPr txBox="1"/>
              <p:nvPr/>
            </p:nvSpPr>
            <p:spPr>
              <a:xfrm rot="10800000" flipH="1" flipV="1">
                <a:off x="3176997" y="3004099"/>
                <a:ext cx="21671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B44EC4-1942-4A50-BA4C-71E23C6AF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3176997" y="3004099"/>
                <a:ext cx="2167163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7129D0-6AB4-4B69-9A49-DB17B7AAC280}"/>
                  </a:ext>
                </a:extLst>
              </p:cNvPr>
              <p:cNvSpPr txBox="1"/>
              <p:nvPr/>
            </p:nvSpPr>
            <p:spPr>
              <a:xfrm>
                <a:off x="1616489" y="4985977"/>
                <a:ext cx="2280817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7129D0-6AB4-4B69-9A49-DB17B7AAC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489" y="4985977"/>
                <a:ext cx="2280817" cy="5862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15008A-6104-4ADE-BFF5-1011A1B72C18}"/>
                  </a:ext>
                </a:extLst>
              </p:cNvPr>
              <p:cNvSpPr txBox="1"/>
              <p:nvPr/>
            </p:nvSpPr>
            <p:spPr>
              <a:xfrm>
                <a:off x="6258560" y="4985976"/>
                <a:ext cx="3902479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615008A-6104-4ADE-BFF5-1011A1B72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560" y="4985976"/>
                <a:ext cx="3902479" cy="5862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6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39" grpId="0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Derivative – product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839A4D-2609-4FFC-B92C-5AA966B0EF83}"/>
                  </a:ext>
                </a:extLst>
              </p:cNvPr>
              <p:cNvSpPr txBox="1"/>
              <p:nvPr/>
            </p:nvSpPr>
            <p:spPr>
              <a:xfrm rot="10800000" flipH="1" flipV="1">
                <a:off x="495781" y="1004771"/>
                <a:ext cx="22591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8839A4D-2609-4FFC-B92C-5AA966B0E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495781" y="1004771"/>
                <a:ext cx="2259169" cy="276999"/>
              </a:xfrm>
              <a:prstGeom prst="rect">
                <a:avLst/>
              </a:prstGeom>
              <a:blipFill>
                <a:blip r:embed="rId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310E6D5-DF68-47F0-8FD6-EA65B3D0B568}"/>
              </a:ext>
            </a:extLst>
          </p:cNvPr>
          <p:cNvGrpSpPr/>
          <p:nvPr/>
        </p:nvGrpSpPr>
        <p:grpSpPr>
          <a:xfrm>
            <a:off x="282376" y="1339655"/>
            <a:ext cx="3201595" cy="2987434"/>
            <a:chOff x="180776" y="2203255"/>
            <a:chExt cx="3201595" cy="29874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9B070E-67DC-4AD2-8AD8-C5B81B117CC5}"/>
                </a:ext>
              </a:extLst>
            </p:cNvPr>
            <p:cNvGrpSpPr/>
            <p:nvPr/>
          </p:nvGrpSpPr>
          <p:grpSpPr>
            <a:xfrm>
              <a:off x="621351" y="2610069"/>
              <a:ext cx="2761020" cy="2580620"/>
              <a:chOff x="497840" y="1026160"/>
              <a:chExt cx="2761020" cy="25806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480AB29-CE1C-4682-A277-3EB8054EE7CB}"/>
                      </a:ext>
                    </a:extLst>
                  </p:cNvPr>
                  <p:cNvSpPr/>
                  <p:nvPr/>
                </p:nvSpPr>
                <p:spPr>
                  <a:xfrm>
                    <a:off x="497840" y="1026160"/>
                    <a:ext cx="1828800" cy="182880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480AB29-CE1C-4682-A277-3EB8054EE7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840" y="1026160"/>
                    <a:ext cx="1828800" cy="18288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C64F36E-7021-4490-B2B5-C4340976BA0F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1246686" y="3329781"/>
                    <a:ext cx="38907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C64F36E-7021-4490-B2B5-C4340976BA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1246686" y="3329781"/>
                    <a:ext cx="38907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875" r="-4687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8846AE5-8005-4FEE-803F-5FC3100E2D4F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2869786" y="1893212"/>
                    <a:ext cx="38907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 err="1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8846AE5-8005-4FEE-803F-5FC3100E2D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2869786" y="1893212"/>
                    <a:ext cx="38907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875" r="-4375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C95311-2DE3-49A6-A6BE-579FC4F00C71}"/>
                  </a:ext>
                </a:extLst>
              </p:cNvPr>
              <p:cNvSpPr/>
              <p:nvPr/>
            </p:nvSpPr>
            <p:spPr>
              <a:xfrm>
                <a:off x="2494280" y="1026160"/>
                <a:ext cx="27432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81D7F3-A221-4E20-8151-2899560221B4}"/>
                  </a:ext>
                </a:extLst>
              </p:cNvPr>
              <p:cNvSpPr/>
              <p:nvPr/>
            </p:nvSpPr>
            <p:spPr>
              <a:xfrm rot="5400000">
                <a:off x="1275080" y="2207419"/>
                <a:ext cx="27432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2277F68-19E5-4EC9-AF23-4ED2BE449878}"/>
                  </a:ext>
                </a:extLst>
              </p:cNvPr>
              <p:cNvSpPr/>
              <p:nvPr/>
            </p:nvSpPr>
            <p:spPr>
              <a:xfrm rot="5400000">
                <a:off x="2494280" y="2984659"/>
                <a:ext cx="274320" cy="274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8A2766-0B9B-4341-A395-829A45C7972A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2436903" y="3322023"/>
                    <a:ext cx="38907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E8A2766-0B9B-4341-A395-829A45C797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2436903" y="3322023"/>
                    <a:ext cx="38907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063" r="-12500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CF72299-D64C-4328-BFDC-4FE9BCD46C10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2772183" y="2984659"/>
                    <a:ext cx="38907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CF72299-D64C-4328-BFDC-4FE9BCD46C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2772183" y="2984659"/>
                    <a:ext cx="38907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50" r="-4688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9A712-A4CE-43D0-B8A5-FC89B8FA5FDF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180776" y="4588061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9A712-A4CE-43D0-B8A5-FC89B8FA5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180776" y="4588061"/>
                  <a:ext cx="3890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r="-468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1C52C67-C78D-4617-B3C3-B549FA552E12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2560414" y="2203255"/>
                  <a:ext cx="38907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1C52C67-C78D-4617-B3C3-B549FA552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2560414" y="2203255"/>
                  <a:ext cx="3890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063" r="-125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18452A-7059-4CFF-AC60-7E657A2F77D1}"/>
              </a:ext>
            </a:extLst>
          </p:cNvPr>
          <p:cNvGrpSpPr/>
          <p:nvPr/>
        </p:nvGrpSpPr>
        <p:grpSpPr>
          <a:xfrm>
            <a:off x="5537200" y="1724760"/>
            <a:ext cx="2580554" cy="2179392"/>
            <a:chOff x="6019639" y="2462500"/>
            <a:chExt cx="2580554" cy="217939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79E09C-0E50-4866-A095-B9334DD74D28}"/>
                </a:ext>
              </a:extLst>
            </p:cNvPr>
            <p:cNvGrpSpPr/>
            <p:nvPr/>
          </p:nvGrpSpPr>
          <p:grpSpPr>
            <a:xfrm>
              <a:off x="6019639" y="2462500"/>
              <a:ext cx="2415659" cy="2179392"/>
              <a:chOff x="705959" y="3956020"/>
              <a:chExt cx="2415659" cy="21793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7F5434C-7A6D-4F34-A4F3-EAC9862A0F2C}"/>
                      </a:ext>
                    </a:extLst>
                  </p:cNvPr>
                  <p:cNvSpPr txBox="1"/>
                  <p:nvPr/>
                </p:nvSpPr>
                <p:spPr>
                  <a:xfrm rot="10800000" flipH="1" flipV="1">
                    <a:off x="1642255" y="5858413"/>
                    <a:ext cx="731520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7F5434C-7A6D-4F34-A4F3-EAC9862A0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 flipH="1" flipV="1">
                    <a:off x="1642255" y="5858413"/>
                    <a:ext cx="731520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167" r="-91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5642EEB-9845-4050-95E5-DB4C8F6EAA68}"/>
                  </a:ext>
                </a:extLst>
              </p:cNvPr>
              <p:cNvGrpSpPr/>
              <p:nvPr/>
            </p:nvGrpSpPr>
            <p:grpSpPr>
              <a:xfrm>
                <a:off x="705959" y="3956020"/>
                <a:ext cx="2415659" cy="1845360"/>
                <a:chOff x="705959" y="3956020"/>
                <a:chExt cx="2415659" cy="184536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CE55831-0034-427D-AABC-1F0E28C2A741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705959" y="4748480"/>
                      <a:ext cx="108145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2CE55831-0034-427D-AABC-1F0E28C2A7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705959" y="4748480"/>
                      <a:ext cx="1081451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0E17AC9-E6F2-4733-8A6C-4F7D87C0DDED}"/>
                        </a:ext>
                      </a:extLst>
                    </p:cNvPr>
                    <p:cNvSpPr txBox="1"/>
                    <p:nvPr/>
                  </p:nvSpPr>
                  <p:spPr>
                    <a:xfrm rot="10800000" flipH="1" flipV="1">
                      <a:off x="2336553" y="4731920"/>
                      <a:ext cx="3657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0E17AC9-E6F2-4733-8A6C-4F7D87C0DD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 flipH="1" flipV="1">
                      <a:off x="2336553" y="4731920"/>
                      <a:ext cx="365760" cy="276999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8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3C8778F-45F3-440E-9FAB-B9680A95108A}"/>
                    </a:ext>
                  </a:extLst>
                </p:cNvPr>
                <p:cNvSpPr/>
                <p:nvPr/>
              </p:nvSpPr>
              <p:spPr>
                <a:xfrm>
                  <a:off x="1835295" y="3972580"/>
                  <a:ext cx="274320" cy="18288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7467F28-9CB2-4EDA-9FE6-3F8C5F5CFBC4}"/>
                    </a:ext>
                  </a:extLst>
                </p:cNvPr>
                <p:cNvSpPr/>
                <p:nvPr/>
              </p:nvSpPr>
              <p:spPr>
                <a:xfrm>
                  <a:off x="2847298" y="3956020"/>
                  <a:ext cx="274320" cy="18288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1F83AB4-426B-4CA7-A09E-32828F9EEAD2}"/>
                    </a:ext>
                  </a:extLst>
                </p:cNvPr>
                <p:cNvSpPr txBox="1"/>
                <p:nvPr/>
              </p:nvSpPr>
              <p:spPr>
                <a:xfrm rot="10800000" flipH="1" flipV="1">
                  <a:off x="7868673" y="4364893"/>
                  <a:ext cx="7315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1F83AB4-426B-4CA7-A09E-32828F9EE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H="1" flipV="1">
                  <a:off x="7868673" y="4364893"/>
                  <a:ext cx="73152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833" r="-1416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DFBB62-D697-4E07-9622-EDDF70B03A22}"/>
                  </a:ext>
                </a:extLst>
              </p:cNvPr>
              <p:cNvSpPr txBox="1"/>
              <p:nvPr/>
            </p:nvSpPr>
            <p:spPr>
              <a:xfrm>
                <a:off x="1240590" y="5225220"/>
                <a:ext cx="4688206" cy="597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DFBB62-D697-4E07-9622-EDDF70B0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590" y="5225220"/>
                <a:ext cx="4688206" cy="5973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7344" y="343900"/>
                <a:ext cx="11517313" cy="437236"/>
              </a:xfrm>
            </p:spPr>
            <p:txBody>
              <a:bodyPr/>
              <a:lstStyle/>
              <a:p>
                <a:r>
                  <a:rPr lang="en-US" dirty="0"/>
                  <a:t>Derivative of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0" i="0" dirty="0" smtClean="0"/>
                      <m:t>and</m:t>
                    </m:r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7344" y="343900"/>
                <a:ext cx="11517313" cy="437236"/>
              </a:xfrm>
              <a:blipFill>
                <a:blip r:embed="rId2"/>
                <a:stretch>
                  <a:fillRect l="-2116" t="-458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E78B0F-1AFA-4BC3-99E7-8ABC33F17D49}"/>
                  </a:ext>
                </a:extLst>
              </p:cNvPr>
              <p:cNvSpPr txBox="1"/>
              <p:nvPr/>
            </p:nvSpPr>
            <p:spPr>
              <a:xfrm>
                <a:off x="394075" y="4468400"/>
                <a:ext cx="914400" cy="533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E78B0F-1AFA-4BC3-99E7-8ABC33F17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5" y="4468400"/>
                <a:ext cx="914400" cy="5332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0E992-8117-4E2C-AABB-5C4DFD03BA9D}"/>
                  </a:ext>
                </a:extLst>
              </p:cNvPr>
              <p:cNvSpPr txBox="1"/>
              <p:nvPr/>
            </p:nvSpPr>
            <p:spPr>
              <a:xfrm>
                <a:off x="394075" y="2020223"/>
                <a:ext cx="7315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40E992-8117-4E2C-AABB-5C4DFD03B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5" y="2020223"/>
                <a:ext cx="731520" cy="276999"/>
              </a:xfrm>
              <a:prstGeom prst="rect">
                <a:avLst/>
              </a:prstGeom>
              <a:blipFill>
                <a:blip r:embed="rId4"/>
                <a:stretch>
                  <a:fillRect l="-7500" r="-833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4E824-BD35-46BF-A534-6F0F0C85AB5E}"/>
                  </a:ext>
                </a:extLst>
              </p:cNvPr>
              <p:cNvSpPr txBox="1"/>
              <p:nvPr/>
            </p:nvSpPr>
            <p:spPr>
              <a:xfrm>
                <a:off x="394075" y="1184607"/>
                <a:ext cx="1955279" cy="492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54E824-BD35-46BF-A534-6F0F0C85A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5" y="1184607"/>
                <a:ext cx="1955279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C8FCE-6AD4-4D7C-B926-BC3B6ED4636C}"/>
                  </a:ext>
                </a:extLst>
              </p:cNvPr>
              <p:cNvSpPr txBox="1"/>
              <p:nvPr/>
            </p:nvSpPr>
            <p:spPr>
              <a:xfrm>
                <a:off x="394075" y="2640331"/>
                <a:ext cx="1828800" cy="580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7C8FCE-6AD4-4D7C-B926-BC3B6ED4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5" y="2640331"/>
                <a:ext cx="1828800" cy="5802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856AD-7740-49F3-8F6E-4E0B13384767}"/>
                  </a:ext>
                </a:extLst>
              </p:cNvPr>
              <p:cNvSpPr txBox="1"/>
              <p:nvPr/>
            </p:nvSpPr>
            <p:spPr>
              <a:xfrm>
                <a:off x="394075" y="3563727"/>
                <a:ext cx="1828800" cy="561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9856AD-7740-49F3-8F6E-4E0B1338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5" y="3563727"/>
                <a:ext cx="1828800" cy="561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553A1F-7504-4215-9154-90D9FDD8BECC}"/>
                  </a:ext>
                </a:extLst>
              </p:cNvPr>
              <p:cNvSpPr txBox="1"/>
              <p:nvPr/>
            </p:nvSpPr>
            <p:spPr>
              <a:xfrm>
                <a:off x="4969618" y="1256082"/>
                <a:ext cx="15800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553A1F-7504-4215-9154-90D9FDD8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618" y="1256082"/>
                <a:ext cx="1580037" cy="276999"/>
              </a:xfrm>
              <a:prstGeom prst="rect">
                <a:avLst/>
              </a:prstGeom>
              <a:blipFill>
                <a:blip r:embed="rId8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3BCA51-D342-4FCF-9829-78C831926D7D}"/>
                  </a:ext>
                </a:extLst>
              </p:cNvPr>
              <p:cNvSpPr txBox="1"/>
              <p:nvPr/>
            </p:nvSpPr>
            <p:spPr>
              <a:xfrm>
                <a:off x="5196447" y="2063312"/>
                <a:ext cx="7315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3BCA51-D342-4FCF-9829-78C83192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47" y="2063312"/>
                <a:ext cx="731520" cy="276999"/>
              </a:xfrm>
              <a:prstGeom prst="rect">
                <a:avLst/>
              </a:prstGeom>
              <a:blipFill>
                <a:blip r:embed="rId9"/>
                <a:stretch>
                  <a:fillRect l="-4167" r="-3333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D810F-ED0B-4BE8-8068-236B61323B33}"/>
                  </a:ext>
                </a:extLst>
              </p:cNvPr>
              <p:cNvSpPr txBox="1"/>
              <p:nvPr/>
            </p:nvSpPr>
            <p:spPr>
              <a:xfrm>
                <a:off x="5120935" y="2732042"/>
                <a:ext cx="12774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7D810F-ED0B-4BE8-8068-236B6132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935" y="2732042"/>
                <a:ext cx="1277401" cy="276999"/>
              </a:xfrm>
              <a:prstGeom prst="rect">
                <a:avLst/>
              </a:prstGeom>
              <a:blipFill>
                <a:blip r:embed="rId10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4758C5-1173-4C0D-892F-2928860B59D3}"/>
                  </a:ext>
                </a:extLst>
              </p:cNvPr>
              <p:cNvSpPr txBox="1"/>
              <p:nvPr/>
            </p:nvSpPr>
            <p:spPr>
              <a:xfrm>
                <a:off x="5181599" y="3400772"/>
                <a:ext cx="1368055" cy="542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4758C5-1173-4C0D-892F-2928860B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599" y="3400772"/>
                <a:ext cx="1368055" cy="542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70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13" grpId="0"/>
      <p:bldP spid="15" grpId="0"/>
      <p:bldP spid="16" grpId="0"/>
      <p:bldP spid="17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7344" y="343900"/>
                <a:ext cx="11517313" cy="348300"/>
              </a:xfrm>
            </p:spPr>
            <p:txBody>
              <a:bodyPr/>
              <a:lstStyle/>
              <a:p>
                <a:r>
                  <a:rPr lang="en-US" dirty="0"/>
                  <a:t>Derivative – chain Rule using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817ADB-8304-4752-8F65-F889AF48DC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7344" y="343900"/>
                <a:ext cx="11517313" cy="348300"/>
              </a:xfrm>
              <a:blipFill>
                <a:blip r:embed="rId2"/>
                <a:stretch>
                  <a:fillRect l="-2116" t="-75862" b="-6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DFBB62-D697-4E07-9622-EDDF70B03A22}"/>
                  </a:ext>
                </a:extLst>
              </p:cNvPr>
              <p:cNvSpPr txBox="1"/>
              <p:nvPr/>
            </p:nvSpPr>
            <p:spPr>
              <a:xfrm>
                <a:off x="6879372" y="1489553"/>
                <a:ext cx="2264402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DFBB62-D697-4E07-9622-EDDF70B0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372" y="1489553"/>
                <a:ext cx="2264402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43356D-D6C3-4E3B-9441-7A5C9634FF2C}"/>
                  </a:ext>
                </a:extLst>
              </p:cNvPr>
              <p:cNvSpPr txBox="1"/>
              <p:nvPr/>
            </p:nvSpPr>
            <p:spPr>
              <a:xfrm>
                <a:off x="893259" y="1035437"/>
                <a:ext cx="16007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43356D-D6C3-4E3B-9441-7A5C9634F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9" y="1035437"/>
                <a:ext cx="1600759" cy="307777"/>
              </a:xfrm>
              <a:prstGeom prst="rect">
                <a:avLst/>
              </a:prstGeom>
              <a:blipFill>
                <a:blip r:embed="rId4"/>
                <a:stretch>
                  <a:fillRect l="-4962" r="-534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5B4225-106C-4AB7-86C3-915552ECA864}"/>
                  </a:ext>
                </a:extLst>
              </p:cNvPr>
              <p:cNvSpPr txBox="1"/>
              <p:nvPr/>
            </p:nvSpPr>
            <p:spPr>
              <a:xfrm>
                <a:off x="893258" y="1900219"/>
                <a:ext cx="20285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65B4225-106C-4AB7-86C3-915552EC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1900219"/>
                <a:ext cx="2028568" cy="307777"/>
              </a:xfrm>
              <a:prstGeom prst="rect">
                <a:avLst/>
              </a:prstGeom>
              <a:blipFill>
                <a:blip r:embed="rId5"/>
                <a:stretch>
                  <a:fillRect l="-3916" r="-602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0F4E0B-133F-4797-A488-64C0FD5427C5}"/>
                  </a:ext>
                </a:extLst>
              </p:cNvPr>
              <p:cNvSpPr txBox="1"/>
              <p:nvPr/>
            </p:nvSpPr>
            <p:spPr>
              <a:xfrm>
                <a:off x="1566654" y="2359379"/>
                <a:ext cx="347601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𝑎𝑑𝑑𝑒𝑑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𝑥𝑑𝑥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70F4E0B-133F-4797-A488-64C0FD542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654" y="2359379"/>
                <a:ext cx="3476015" cy="307777"/>
              </a:xfrm>
              <a:prstGeom prst="rect">
                <a:avLst/>
              </a:prstGeom>
              <a:blipFill>
                <a:blip r:embed="rId6"/>
                <a:stretch>
                  <a:fillRect l="-52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89587-CADF-4345-8128-93A001AAF6FB}"/>
                  </a:ext>
                </a:extLst>
              </p:cNvPr>
              <p:cNvSpPr txBox="1"/>
              <p:nvPr/>
            </p:nvSpPr>
            <p:spPr>
              <a:xfrm>
                <a:off x="1566654" y="2778444"/>
                <a:ext cx="17689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E89587-CADF-4345-8128-93A001AA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654" y="2778444"/>
                <a:ext cx="1768946" cy="307777"/>
              </a:xfrm>
              <a:prstGeom prst="rect">
                <a:avLst/>
              </a:prstGeom>
              <a:blipFill>
                <a:blip r:embed="rId7"/>
                <a:stretch>
                  <a:fillRect l="-2759" r="-241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6676D2-AA36-4C87-8791-D41A2C608B74}"/>
                  </a:ext>
                </a:extLst>
              </p:cNvPr>
              <p:cNvSpPr txBox="1"/>
              <p:nvPr/>
            </p:nvSpPr>
            <p:spPr>
              <a:xfrm>
                <a:off x="1550097" y="3593500"/>
                <a:ext cx="20345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6676D2-AA36-4C87-8791-D41A2C608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97" y="3593500"/>
                <a:ext cx="2034596" cy="307777"/>
              </a:xfrm>
              <a:prstGeom prst="rect">
                <a:avLst/>
              </a:prstGeom>
              <a:blipFill>
                <a:blip r:embed="rId8"/>
                <a:stretch>
                  <a:fillRect l="-3593" r="-2096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3FA285-F43E-4E98-A516-964028625A6D}"/>
                  </a:ext>
                </a:extLst>
              </p:cNvPr>
              <p:cNvSpPr txBox="1"/>
              <p:nvPr/>
            </p:nvSpPr>
            <p:spPr>
              <a:xfrm>
                <a:off x="1588769" y="3185972"/>
                <a:ext cx="6375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03FA285-F43E-4E98-A516-964028625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769" y="3185972"/>
                <a:ext cx="637547" cy="307777"/>
              </a:xfrm>
              <a:prstGeom prst="rect">
                <a:avLst/>
              </a:prstGeom>
              <a:blipFill>
                <a:blip r:embed="rId9"/>
                <a:stretch>
                  <a:fillRect l="-8654" r="-1346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234C70-3070-480C-9FD1-989FF2EB295D}"/>
                  </a:ext>
                </a:extLst>
              </p:cNvPr>
              <p:cNvSpPr txBox="1"/>
              <p:nvPr/>
            </p:nvSpPr>
            <p:spPr>
              <a:xfrm>
                <a:off x="2226315" y="4001028"/>
                <a:ext cx="2958887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𝑎𝑑𝑑𝑒𝑑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𝑑h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234C70-3070-480C-9FD1-989FF2EB2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315" y="4001028"/>
                <a:ext cx="2958887" cy="5781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6343D3-442A-4D7B-AEEB-D73652F247EF}"/>
                  </a:ext>
                </a:extLst>
              </p:cNvPr>
              <p:cNvSpPr txBox="1"/>
              <p:nvPr/>
            </p:nvSpPr>
            <p:spPr>
              <a:xfrm>
                <a:off x="4312271" y="4794817"/>
                <a:ext cx="112691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6343D3-442A-4D7B-AEEB-D73652F24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71" y="4794817"/>
                <a:ext cx="1126912" cy="5782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BA25CF-B0D9-41A2-B0A4-1AF3C5F3F336}"/>
                  </a:ext>
                </a:extLst>
              </p:cNvPr>
              <p:cNvSpPr txBox="1"/>
              <p:nvPr/>
            </p:nvSpPr>
            <p:spPr>
              <a:xfrm>
                <a:off x="4312271" y="5588669"/>
                <a:ext cx="1271758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𝑥𝑑𝑥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BA25CF-B0D9-41A2-B0A4-1AF3C5F3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71" y="5588669"/>
                <a:ext cx="1271758" cy="5782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5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7" grpId="0"/>
      <p:bldP spid="28" grpId="0"/>
      <p:bldP spid="33" grpId="0"/>
      <p:bldP spid="34" grpId="0"/>
      <p:bldP spid="35" grpId="0"/>
      <p:bldP spid="41" grpId="0"/>
      <p:bldP spid="42" grpId="0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3924739" y="2482587"/>
            <a:ext cx="4342535" cy="96949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18943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Learning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BFC2E5-4934-4D0D-B462-909D5055BA9A}"/>
              </a:ext>
            </a:extLst>
          </p:cNvPr>
          <p:cNvGrpSpPr/>
          <p:nvPr/>
        </p:nvGrpSpPr>
        <p:grpSpPr>
          <a:xfrm>
            <a:off x="6339840" y="809447"/>
            <a:ext cx="5852160" cy="3230027"/>
            <a:chOff x="6339840" y="809447"/>
            <a:chExt cx="5852160" cy="32300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B09F51-9FCF-4515-9FCA-8FA0E584C5CF}"/>
                </a:ext>
              </a:extLst>
            </p:cNvPr>
            <p:cNvSpPr txBox="1"/>
            <p:nvPr/>
          </p:nvSpPr>
          <p:spPr>
            <a:xfrm>
              <a:off x="6733651" y="809447"/>
              <a:ext cx="3397379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u="sng" dirty="0"/>
                <a:t>Recall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742EA89-650C-412D-A8C6-F771FE6767E9}"/>
                </a:ext>
              </a:extLst>
            </p:cNvPr>
            <p:cNvGrpSpPr/>
            <p:nvPr/>
          </p:nvGrpSpPr>
          <p:grpSpPr>
            <a:xfrm>
              <a:off x="6339840" y="924560"/>
              <a:ext cx="5852160" cy="3114914"/>
              <a:chOff x="6339840" y="924560"/>
              <a:chExt cx="5852160" cy="311491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E24A062-521F-477B-A8AE-B7F0AF9F8817}"/>
                  </a:ext>
                </a:extLst>
              </p:cNvPr>
              <p:cNvCxnSpPr/>
              <p:nvPr/>
            </p:nvCxnSpPr>
            <p:spPr>
              <a:xfrm>
                <a:off x="6339840" y="924560"/>
                <a:ext cx="0" cy="31149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38">
                    <a:extLst>
                      <a:ext uri="{FF2B5EF4-FFF2-40B4-BE49-F238E27FC236}">
                        <a16:creationId xmlns:a16="http://schemas.microsoft.com/office/drawing/2014/main" id="{8E860299-9F9D-4C96-8E9D-5F649E8039BB}"/>
                      </a:ext>
                    </a:extLst>
                  </p:cNvPr>
                  <p:cNvSpPr txBox="1"/>
                  <p:nvPr/>
                </p:nvSpPr>
                <p:spPr>
                  <a:xfrm>
                    <a:off x="6733651" y="2178085"/>
                    <a:ext cx="2167388" cy="103829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baseline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TextBox 38">
                    <a:extLst>
                      <a:ext uri="{FF2B5EF4-FFF2-40B4-BE49-F238E27FC236}">
                        <a16:creationId xmlns:a16="http://schemas.microsoft.com/office/drawing/2014/main" id="{8E860299-9F9D-4C96-8E9D-5F649E8039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3651" y="2178085"/>
                    <a:ext cx="2167388" cy="103829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48">
                    <a:extLst>
                      <a:ext uri="{FF2B5EF4-FFF2-40B4-BE49-F238E27FC236}">
                        <a16:creationId xmlns:a16="http://schemas.microsoft.com/office/drawing/2014/main" id="{499A419E-1C4E-406A-81A3-A4462911E165}"/>
                      </a:ext>
                    </a:extLst>
                  </p:cNvPr>
                  <p:cNvSpPr txBox="1"/>
                  <p:nvPr/>
                </p:nvSpPr>
                <p:spPr>
                  <a:xfrm>
                    <a:off x="6733651" y="3401125"/>
                    <a:ext cx="2279535" cy="583365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0" name="TextBox 48">
                    <a:extLst>
                      <a:ext uri="{FF2B5EF4-FFF2-40B4-BE49-F238E27FC236}">
                        <a16:creationId xmlns:a16="http://schemas.microsoft.com/office/drawing/2014/main" id="{499A419E-1C4E-406A-81A3-A4462911E1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3651" y="3401125"/>
                    <a:ext cx="2279535" cy="5833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50">
                    <a:extLst>
                      <a:ext uri="{FF2B5EF4-FFF2-40B4-BE49-F238E27FC236}">
                        <a16:creationId xmlns:a16="http://schemas.microsoft.com/office/drawing/2014/main" id="{764DD1B6-D911-4D54-987D-2341E7FEFF2C}"/>
                      </a:ext>
                    </a:extLst>
                  </p:cNvPr>
                  <p:cNvSpPr txBox="1"/>
                  <p:nvPr/>
                </p:nvSpPr>
                <p:spPr>
                  <a:xfrm>
                    <a:off x="6630541" y="1348905"/>
                    <a:ext cx="5561459" cy="369332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non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" name="TextBox 50">
                    <a:extLst>
                      <a:ext uri="{FF2B5EF4-FFF2-40B4-BE49-F238E27FC236}">
                        <a16:creationId xmlns:a16="http://schemas.microsoft.com/office/drawing/2014/main" id="{764DD1B6-D911-4D54-987D-2341E7FEFF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0541" y="1348905"/>
                    <a:ext cx="556145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74" r="-219" b="-377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A6361-0A9B-4A93-AD5B-06001018FDB4}"/>
              </a:ext>
            </a:extLst>
          </p:cNvPr>
          <p:cNvGrpSpPr/>
          <p:nvPr/>
        </p:nvGrpSpPr>
        <p:grpSpPr>
          <a:xfrm>
            <a:off x="512458" y="4401961"/>
            <a:ext cx="9526028" cy="1345141"/>
            <a:chOff x="512458" y="4401961"/>
            <a:chExt cx="9526028" cy="13451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82F6528-68C7-41AF-B5B7-63052ADEEE9F}"/>
                </a:ext>
              </a:extLst>
            </p:cNvPr>
            <p:cNvSpPr txBox="1"/>
            <p:nvPr/>
          </p:nvSpPr>
          <p:spPr>
            <a:xfrm>
              <a:off x="512459" y="4401961"/>
              <a:ext cx="3714101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u="sng" dirty="0"/>
                <a:t>Derivatives </a:t>
              </a:r>
              <a:r>
                <a:rPr lang="en-US" sz="1600" b="1" u="sng" dirty="0" err="1"/>
                <a:t>w.r.t.</a:t>
              </a:r>
              <a:r>
                <a:rPr lang="en-US" sz="1600" b="1" u="sng" dirty="0"/>
                <a:t> weights and bias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86">
                  <a:extLst>
                    <a:ext uri="{FF2B5EF4-FFF2-40B4-BE49-F238E27FC236}">
                      <a16:creationId xmlns:a16="http://schemas.microsoft.com/office/drawing/2014/main" id="{59776FC7-178F-41F5-A507-24F13F7557D0}"/>
                    </a:ext>
                  </a:extLst>
                </p:cNvPr>
                <p:cNvSpPr txBox="1"/>
                <p:nvPr/>
              </p:nvSpPr>
              <p:spPr>
                <a:xfrm>
                  <a:off x="512458" y="4988381"/>
                  <a:ext cx="3988421" cy="7587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24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2400" b="0" i="1" baseline="-250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86">
                  <a:extLst>
                    <a:ext uri="{FF2B5EF4-FFF2-40B4-BE49-F238E27FC236}">
                      <a16:creationId xmlns:a16="http://schemas.microsoft.com/office/drawing/2014/main" id="{59776FC7-178F-41F5-A507-24F13F7557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58" y="4988381"/>
                  <a:ext cx="3988421" cy="758721"/>
                </a:xfrm>
                <a:prstGeom prst="rect">
                  <a:avLst/>
                </a:prstGeom>
                <a:blipFill>
                  <a:blip r:embed="rId5"/>
                  <a:stretch>
                    <a:fillRect b="-3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89">
                  <a:extLst>
                    <a:ext uri="{FF2B5EF4-FFF2-40B4-BE49-F238E27FC236}">
                      <a16:creationId xmlns:a16="http://schemas.microsoft.com/office/drawing/2014/main" id="{8EBC2B2C-0332-4C7C-9062-5DBFF65E1B88}"/>
                    </a:ext>
                  </a:extLst>
                </p:cNvPr>
                <p:cNvSpPr txBox="1"/>
                <p:nvPr/>
              </p:nvSpPr>
              <p:spPr>
                <a:xfrm>
                  <a:off x="5293359" y="4988381"/>
                  <a:ext cx="4745127" cy="61554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den>
                        </m:f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89">
                  <a:extLst>
                    <a:ext uri="{FF2B5EF4-FFF2-40B4-BE49-F238E27FC236}">
                      <a16:creationId xmlns:a16="http://schemas.microsoft.com/office/drawing/2014/main" id="{8EBC2B2C-0332-4C7C-9062-5DBFF65E1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359" y="4988381"/>
                  <a:ext cx="4745127" cy="615540"/>
                </a:xfrm>
                <a:prstGeom prst="rect">
                  <a:avLst/>
                </a:prstGeom>
                <a:blipFill>
                  <a:blip r:embed="rId6"/>
                  <a:stretch>
                    <a:fillRect b="-15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57A50C-01CC-4C35-8AB8-9682F23FFA91}"/>
              </a:ext>
            </a:extLst>
          </p:cNvPr>
          <p:cNvGrpSpPr/>
          <p:nvPr/>
        </p:nvGrpSpPr>
        <p:grpSpPr>
          <a:xfrm>
            <a:off x="448388" y="809447"/>
            <a:ext cx="5647612" cy="2579787"/>
            <a:chOff x="448388" y="809447"/>
            <a:chExt cx="5647612" cy="25797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82">
                  <a:extLst>
                    <a:ext uri="{FF2B5EF4-FFF2-40B4-BE49-F238E27FC236}">
                      <a16:creationId xmlns:a16="http://schemas.microsoft.com/office/drawing/2014/main" id="{44B67E88-D723-42A6-8669-674DD0C08929}"/>
                    </a:ext>
                  </a:extLst>
                </p:cNvPr>
                <p:cNvSpPr txBox="1"/>
                <p:nvPr/>
              </p:nvSpPr>
              <p:spPr>
                <a:xfrm>
                  <a:off x="534541" y="1201131"/>
                  <a:ext cx="5561459" cy="36933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2400" b="0" i="1" baseline="-250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2400" b="0" i="1" baseline="-25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baseline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6</m:t>
                        </m:r>
                      </m:oMath>
                    </m:oMathPara>
                  </a14:m>
                  <a:endParaRPr lang="en-US" sz="2400" baseline="0" dirty="0"/>
                </a:p>
              </p:txBody>
            </p:sp>
          </mc:Choice>
          <mc:Fallback xmlns="">
            <p:sp>
              <p:nvSpPr>
                <p:cNvPr id="10" name="TextBox 82">
                  <a:extLst>
                    <a:ext uri="{FF2B5EF4-FFF2-40B4-BE49-F238E27FC236}">
                      <a16:creationId xmlns:a16="http://schemas.microsoft.com/office/drawing/2014/main" id="{44B67E88-D723-42A6-8669-674DD0C08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41" y="1201131"/>
                  <a:ext cx="556145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83">
                  <a:extLst>
                    <a:ext uri="{FF2B5EF4-FFF2-40B4-BE49-F238E27FC236}">
                      <a16:creationId xmlns:a16="http://schemas.microsoft.com/office/drawing/2014/main" id="{7588E5F2-9307-492D-A547-A12874237E89}"/>
                    </a:ext>
                  </a:extLst>
                </p:cNvPr>
                <p:cNvSpPr txBox="1"/>
                <p:nvPr/>
              </p:nvSpPr>
              <p:spPr>
                <a:xfrm>
                  <a:off x="534541" y="2118819"/>
                  <a:ext cx="4143324" cy="61554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83">
                  <a:extLst>
                    <a:ext uri="{FF2B5EF4-FFF2-40B4-BE49-F238E27FC236}">
                      <a16:creationId xmlns:a16="http://schemas.microsoft.com/office/drawing/2014/main" id="{7588E5F2-9307-492D-A547-A12874237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41" y="2118819"/>
                  <a:ext cx="4143324" cy="615540"/>
                </a:xfrm>
                <a:prstGeom prst="rect">
                  <a:avLst/>
                </a:prstGeom>
                <a:blipFill>
                  <a:blip r:embed="rId8"/>
                  <a:stretch>
                    <a:fillRect b="-148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85">
                  <a:extLst>
                    <a:ext uri="{FF2B5EF4-FFF2-40B4-BE49-F238E27FC236}">
                      <a16:creationId xmlns:a16="http://schemas.microsoft.com/office/drawing/2014/main" id="{F7C4AB41-C2E2-46B0-A782-0C7CF6185442}"/>
                    </a:ext>
                  </a:extLst>
                </p:cNvPr>
                <p:cNvSpPr txBox="1"/>
                <p:nvPr/>
              </p:nvSpPr>
              <p:spPr>
                <a:xfrm>
                  <a:off x="448388" y="3001262"/>
                  <a:ext cx="505304" cy="24177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400" baseline="0" dirty="0"/>
                </a:p>
              </p:txBody>
            </p:sp>
          </mc:Choice>
          <mc:Fallback xmlns="">
            <p:sp>
              <p:nvSpPr>
                <p:cNvPr id="13" name="TextBox 85">
                  <a:extLst>
                    <a:ext uri="{FF2B5EF4-FFF2-40B4-BE49-F238E27FC236}">
                      <a16:creationId xmlns:a16="http://schemas.microsoft.com/office/drawing/2014/main" id="{F7C4AB41-C2E2-46B0-A782-0C7CF6185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88" y="3001262"/>
                  <a:ext cx="505304" cy="241778"/>
                </a:xfrm>
                <a:prstGeom prst="rect">
                  <a:avLst/>
                </a:prstGeom>
                <a:blipFill>
                  <a:blip r:embed="rId9"/>
                  <a:stretch>
                    <a:fillRect b="-5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AFA08C-77B0-4972-BD53-9FEE5E3F7EB3}"/>
                </a:ext>
              </a:extLst>
            </p:cNvPr>
            <p:cNvSpPr txBox="1"/>
            <p:nvPr/>
          </p:nvSpPr>
          <p:spPr>
            <a:xfrm>
              <a:off x="1046480" y="3096846"/>
              <a:ext cx="237744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Learning Rate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FB7445-B96E-486D-94A3-984BB7AD2FA1}"/>
                </a:ext>
              </a:extLst>
            </p:cNvPr>
            <p:cNvSpPr txBox="1"/>
            <p:nvPr/>
          </p:nvSpPr>
          <p:spPr>
            <a:xfrm>
              <a:off x="534541" y="809447"/>
              <a:ext cx="3397379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b="1" u="sng" dirty="0"/>
                <a:t>How to update weights and bias?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7D0119-CE61-4185-950C-6FD487EB0E24}"/>
                </a:ext>
              </a:extLst>
            </p:cNvPr>
            <p:cNvSpPr txBox="1"/>
            <p:nvPr/>
          </p:nvSpPr>
          <p:spPr>
            <a:xfrm>
              <a:off x="3518902" y="2433951"/>
              <a:ext cx="2530233" cy="784830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r>
                <a:rPr lang="en-US" sz="1600" i="1" dirty="0"/>
                <a:t>Note: After iterating through all training observations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54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- Learning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3D363A-B65E-4242-A021-74D50B8C27BE}"/>
              </a:ext>
            </a:extLst>
          </p:cNvPr>
          <p:cNvGrpSpPr/>
          <p:nvPr/>
        </p:nvGrpSpPr>
        <p:grpSpPr>
          <a:xfrm>
            <a:off x="1126654" y="958666"/>
            <a:ext cx="485929" cy="4022179"/>
            <a:chOff x="3148945" y="21363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1">
                  <a:extLst>
                    <a:ext uri="{FF2B5EF4-FFF2-40B4-BE49-F238E27FC236}">
                      <a16:creationId xmlns:a16="http://schemas.microsoft.com/office/drawing/2014/main" id="{9408DC05-57E4-4037-8313-42A4CCC5D4FA}"/>
                    </a:ext>
                  </a:extLst>
                </p:cNvPr>
                <p:cNvSpPr txBox="1"/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42" name="TextBox 1">
                  <a:extLst>
                    <a:ext uri="{FF2B5EF4-FFF2-40B4-BE49-F238E27FC236}">
                      <a16:creationId xmlns:a16="http://schemas.microsoft.com/office/drawing/2014/main" id="{9408DC05-57E4-4037-8313-42A4CCC5D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797832"/>
                  <a:ext cx="384401" cy="2608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2">
                  <a:extLst>
                    <a:ext uri="{FF2B5EF4-FFF2-40B4-BE49-F238E27FC236}">
                      <a16:creationId xmlns:a16="http://schemas.microsoft.com/office/drawing/2014/main" id="{AE8EE7F5-2F16-4074-8224-4B8BA6236AEC}"/>
                    </a:ext>
                  </a:extLst>
                </p:cNvPr>
                <p:cNvSpPr txBox="1"/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5</a:t>
                  </a:r>
                </a:p>
              </p:txBody>
            </p:sp>
          </mc:Choice>
          <mc:Fallback xmlns="">
            <p:sp>
              <p:nvSpPr>
                <p:cNvPr id="43" name="TextBox 2">
                  <a:extLst>
                    <a:ext uri="{FF2B5EF4-FFF2-40B4-BE49-F238E27FC236}">
                      <a16:creationId xmlns:a16="http://schemas.microsoft.com/office/drawing/2014/main" id="{AE8EE7F5-2F16-4074-8224-4B8BA623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550432"/>
                  <a:ext cx="384401" cy="260803"/>
                </a:xfrm>
                <a:prstGeom prst="rect">
                  <a:avLst/>
                </a:prstGeom>
                <a:blipFill>
                  <a:blip r:embed="rId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3">
                  <a:extLst>
                    <a:ext uri="{FF2B5EF4-FFF2-40B4-BE49-F238E27FC236}">
                      <a16:creationId xmlns:a16="http://schemas.microsoft.com/office/drawing/2014/main" id="{8DEB8D45-3A7F-492E-A1EC-934E04F74C07}"/>
                    </a:ext>
                  </a:extLst>
                </p:cNvPr>
                <p:cNvSpPr txBox="1"/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44" name="TextBox 3">
                  <a:extLst>
                    <a:ext uri="{FF2B5EF4-FFF2-40B4-BE49-F238E27FC236}">
                      <a16:creationId xmlns:a16="http://schemas.microsoft.com/office/drawing/2014/main" id="{8DEB8D45-3A7F-492E-A1EC-934E04F74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213632"/>
                  <a:ext cx="384401" cy="2608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674DB0AE-3C23-4913-94B9-FA9316C8A49C}"/>
                    </a:ext>
                  </a:extLst>
                </p:cNvPr>
                <p:cNvSpPr txBox="1"/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674DB0AE-3C23-4913-94B9-FA9316C8A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382032"/>
                  <a:ext cx="384401" cy="2608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5">
                  <a:extLst>
                    <a:ext uri="{FF2B5EF4-FFF2-40B4-BE49-F238E27FC236}">
                      <a16:creationId xmlns:a16="http://schemas.microsoft.com/office/drawing/2014/main" id="{EB43BD01-F4B5-4FCB-AB79-3BDC1F4FD3BC}"/>
                    </a:ext>
                  </a:extLst>
                </p:cNvPr>
                <p:cNvSpPr txBox="1"/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4</a:t>
                  </a:r>
                </a:p>
              </p:txBody>
            </p:sp>
          </mc:Choice>
          <mc:Fallback xmlns="">
            <p:sp>
              <p:nvSpPr>
                <p:cNvPr id="46" name="TextBox 5">
                  <a:extLst>
                    <a:ext uri="{FF2B5EF4-FFF2-40B4-BE49-F238E27FC236}">
                      <a16:creationId xmlns:a16="http://schemas.microsoft.com/office/drawing/2014/main" id="{EB43BD01-F4B5-4FCB-AB79-3BDC1F4FD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1966232"/>
                  <a:ext cx="384401" cy="260803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6">
                  <a:extLst>
                    <a:ext uri="{FF2B5EF4-FFF2-40B4-BE49-F238E27FC236}">
                      <a16:creationId xmlns:a16="http://schemas.microsoft.com/office/drawing/2014/main" id="{E51017CE-400C-4DFB-926D-58D3780A8FE7}"/>
                    </a:ext>
                  </a:extLst>
                </p:cNvPr>
                <p:cNvSpPr txBox="1"/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600" baseline="-25000"/>
                    <a:t>6</a:t>
                  </a:r>
                </a:p>
              </p:txBody>
            </p:sp>
          </mc:Choice>
          <mc:Fallback xmlns="">
            <p:sp>
              <p:nvSpPr>
                <p:cNvPr id="47" name="TextBox 6">
                  <a:extLst>
                    <a:ext uri="{FF2B5EF4-FFF2-40B4-BE49-F238E27FC236}">
                      <a16:creationId xmlns:a16="http://schemas.microsoft.com/office/drawing/2014/main" id="{E51017CE-400C-4DFB-926D-58D3780A8F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8945" y="3134632"/>
                  <a:ext cx="384401" cy="260803"/>
                </a:xfrm>
                <a:prstGeom prst="rect">
                  <a:avLst/>
                </a:prstGeom>
                <a:blipFill>
                  <a:blip r:embed="rId7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4FA5D772-9274-4520-A943-F9AB8886D3B7}"/>
              </a:ext>
            </a:extLst>
          </p:cNvPr>
          <p:cNvSpPr/>
          <p:nvPr/>
        </p:nvSpPr>
        <p:spPr>
          <a:xfrm>
            <a:off x="4399153" y="2125471"/>
            <a:ext cx="1404753" cy="14047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E767F5-F56F-427D-B802-55B17E979FC2}"/>
              </a:ext>
            </a:extLst>
          </p:cNvPr>
          <p:cNvGrpSpPr/>
          <p:nvPr/>
        </p:nvGrpSpPr>
        <p:grpSpPr>
          <a:xfrm>
            <a:off x="1969505" y="982748"/>
            <a:ext cx="485929" cy="4022179"/>
            <a:chOff x="3815695" y="232682"/>
            <a:chExt cx="384401" cy="3181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0">
                  <a:extLst>
                    <a:ext uri="{FF2B5EF4-FFF2-40B4-BE49-F238E27FC236}">
                      <a16:creationId xmlns:a16="http://schemas.microsoft.com/office/drawing/2014/main" id="{8E3336F3-FBD7-4A73-8E4D-FD95FD0B6D2C}"/>
                    </a:ext>
                  </a:extLst>
                </p:cNvPr>
                <p:cNvSpPr txBox="1"/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36" name="TextBox 10">
                  <a:extLst>
                    <a:ext uri="{FF2B5EF4-FFF2-40B4-BE49-F238E27FC236}">
                      <a16:creationId xmlns:a16="http://schemas.microsoft.com/office/drawing/2014/main" id="{8E3336F3-FBD7-4A73-8E4D-FD95FD0B6D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816882"/>
                  <a:ext cx="384401" cy="260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11">
                  <a:extLst>
                    <a:ext uri="{FF2B5EF4-FFF2-40B4-BE49-F238E27FC236}">
                      <a16:creationId xmlns:a16="http://schemas.microsoft.com/office/drawing/2014/main" id="{B5C75655-A61B-4B14-B326-CC5B0F3CF1B1}"/>
                    </a:ext>
                  </a:extLst>
                </p:cNvPr>
                <p:cNvSpPr txBox="1"/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5</a:t>
                  </a:r>
                </a:p>
              </p:txBody>
            </p:sp>
          </mc:Choice>
          <mc:Fallback xmlns="">
            <p:sp>
              <p:nvSpPr>
                <p:cNvPr id="37" name="TextBox 11">
                  <a:extLst>
                    <a:ext uri="{FF2B5EF4-FFF2-40B4-BE49-F238E27FC236}">
                      <a16:creationId xmlns:a16="http://schemas.microsoft.com/office/drawing/2014/main" id="{B5C75655-A61B-4B14-B326-CC5B0F3CF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569482"/>
                  <a:ext cx="384401" cy="260803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12">
                  <a:extLst>
                    <a:ext uri="{FF2B5EF4-FFF2-40B4-BE49-F238E27FC236}">
                      <a16:creationId xmlns:a16="http://schemas.microsoft.com/office/drawing/2014/main" id="{8B183081-34D0-4ACF-96E3-3644EE7F4E2C}"/>
                    </a:ext>
                  </a:extLst>
                </p:cNvPr>
                <p:cNvSpPr txBox="1"/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38" name="TextBox 12">
                  <a:extLst>
                    <a:ext uri="{FF2B5EF4-FFF2-40B4-BE49-F238E27FC236}">
                      <a16:creationId xmlns:a16="http://schemas.microsoft.com/office/drawing/2014/main" id="{8B183081-34D0-4ACF-96E3-3644EE7F4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232682"/>
                  <a:ext cx="384401" cy="26080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13">
                  <a:extLst>
                    <a:ext uri="{FF2B5EF4-FFF2-40B4-BE49-F238E27FC236}">
                      <a16:creationId xmlns:a16="http://schemas.microsoft.com/office/drawing/2014/main" id="{09EDEF36-83CB-4602-A87A-6385E98BB9FE}"/>
                    </a:ext>
                  </a:extLst>
                </p:cNvPr>
                <p:cNvSpPr txBox="1"/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baseline="-2500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39" name="TextBox 13">
                  <a:extLst>
                    <a:ext uri="{FF2B5EF4-FFF2-40B4-BE49-F238E27FC236}">
                      <a16:creationId xmlns:a16="http://schemas.microsoft.com/office/drawing/2014/main" id="{09EDEF36-83CB-4602-A87A-6385E98BB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401082"/>
                  <a:ext cx="384401" cy="26080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14">
                  <a:extLst>
                    <a:ext uri="{FF2B5EF4-FFF2-40B4-BE49-F238E27FC236}">
                      <a16:creationId xmlns:a16="http://schemas.microsoft.com/office/drawing/2014/main" id="{E70064A6-782B-4C92-A79A-62C5F4DDA4F6}"/>
                    </a:ext>
                  </a:extLst>
                </p:cNvPr>
                <p:cNvSpPr txBox="1"/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4</a:t>
                  </a:r>
                </a:p>
              </p:txBody>
            </p:sp>
          </mc:Choice>
          <mc:Fallback xmlns="">
            <p:sp>
              <p:nvSpPr>
                <p:cNvPr id="40" name="TextBox 14">
                  <a:extLst>
                    <a:ext uri="{FF2B5EF4-FFF2-40B4-BE49-F238E27FC236}">
                      <a16:creationId xmlns:a16="http://schemas.microsoft.com/office/drawing/2014/main" id="{E70064A6-782B-4C92-A79A-62C5F4DDA4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1985282"/>
                  <a:ext cx="384401" cy="260803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57133167-5E9B-465F-BDE8-E87B443FEA22}"/>
                    </a:ext>
                  </a:extLst>
                </p:cNvPr>
                <p:cNvSpPr txBox="1"/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sz="1600" baseline="-25000"/>
                    <a:t>6</a:t>
                  </a:r>
                </a:p>
              </p:txBody>
            </p:sp>
          </mc:Choice>
          <mc:Fallback xmlns="">
            <p:sp>
              <p:nvSpPr>
                <p:cNvPr id="41" name="TextBox 15">
                  <a:extLst>
                    <a:ext uri="{FF2B5EF4-FFF2-40B4-BE49-F238E27FC236}">
                      <a16:creationId xmlns:a16="http://schemas.microsoft.com/office/drawing/2014/main" id="{57133167-5E9B-465F-BDE8-E87B443FE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695" y="3153682"/>
                  <a:ext cx="384401" cy="260803"/>
                </a:xfrm>
                <a:prstGeom prst="rect">
                  <a:avLst/>
                </a:prstGeom>
                <a:blipFill>
                  <a:blip r:embed="rId1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ED216A-85D8-406B-B472-711CC9EF74A6}"/>
              </a:ext>
            </a:extLst>
          </p:cNvPr>
          <p:cNvGrpSpPr/>
          <p:nvPr/>
        </p:nvGrpSpPr>
        <p:grpSpPr>
          <a:xfrm>
            <a:off x="2455434" y="1147592"/>
            <a:ext cx="1943719" cy="3692493"/>
            <a:chOff x="2455434" y="1147592"/>
            <a:chExt cx="1943719" cy="369249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483060-3F74-4E63-94DC-F3BBCE4E105C}"/>
                </a:ext>
              </a:extLst>
            </p:cNvPr>
            <p:cNvCxnSpPr>
              <a:stCxn id="38" idx="3"/>
              <a:endCxn id="5" idx="2"/>
            </p:cNvCxnSpPr>
            <p:nvPr/>
          </p:nvCxnSpPr>
          <p:spPr>
            <a:xfrm>
              <a:off x="2455434" y="1147592"/>
              <a:ext cx="1943719" cy="168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9055A7-2C29-42FA-80DA-AFE8356E2914}"/>
                </a:ext>
              </a:extLst>
            </p:cNvPr>
            <p:cNvCxnSpPr>
              <a:stCxn id="36" idx="3"/>
              <a:endCxn id="5" idx="2"/>
            </p:cNvCxnSpPr>
            <p:nvPr/>
          </p:nvCxnSpPr>
          <p:spPr>
            <a:xfrm>
              <a:off x="2455434" y="1886090"/>
              <a:ext cx="1943719" cy="941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F2D07-A9A9-4818-85AE-4F6C54B4A759}"/>
                </a:ext>
              </a:extLst>
            </p:cNvPr>
            <p:cNvCxnSpPr>
              <a:stCxn id="39" idx="3"/>
              <a:endCxn id="5" idx="2"/>
            </p:cNvCxnSpPr>
            <p:nvPr/>
          </p:nvCxnSpPr>
          <p:spPr>
            <a:xfrm>
              <a:off x="2455434" y="2624589"/>
              <a:ext cx="1943719" cy="203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3A106-22A8-4C29-B864-DE6748494F70}"/>
                </a:ext>
              </a:extLst>
            </p:cNvPr>
            <p:cNvCxnSpPr>
              <a:stCxn id="40" idx="3"/>
              <a:endCxn id="5" idx="2"/>
            </p:cNvCxnSpPr>
            <p:nvPr/>
          </p:nvCxnSpPr>
          <p:spPr>
            <a:xfrm flipV="1">
              <a:off x="2455434" y="2827848"/>
              <a:ext cx="1943719" cy="535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179B7D-78F6-4CCE-8AEC-F3E98845205B}"/>
                </a:ext>
              </a:extLst>
            </p:cNvPr>
            <p:cNvCxnSpPr>
              <a:stCxn id="37" idx="3"/>
              <a:endCxn id="5" idx="2"/>
            </p:cNvCxnSpPr>
            <p:nvPr/>
          </p:nvCxnSpPr>
          <p:spPr>
            <a:xfrm flipV="1">
              <a:off x="2455434" y="2827848"/>
              <a:ext cx="1943719" cy="12737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DA0A3-33A1-4B97-A834-C2D7DB6F2FCC}"/>
                </a:ext>
              </a:extLst>
            </p:cNvPr>
            <p:cNvCxnSpPr>
              <a:stCxn id="41" idx="3"/>
              <a:endCxn id="5" idx="2"/>
            </p:cNvCxnSpPr>
            <p:nvPr/>
          </p:nvCxnSpPr>
          <p:spPr>
            <a:xfrm flipV="1">
              <a:off x="2455434" y="2827848"/>
              <a:ext cx="1943719" cy="2012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7F3C1-030F-4A68-BA28-15315F6F8205}"/>
              </a:ext>
            </a:extLst>
          </p:cNvPr>
          <p:cNvCxnSpPr/>
          <p:nvPr/>
        </p:nvCxnSpPr>
        <p:spPr>
          <a:xfrm flipV="1">
            <a:off x="5073435" y="3506143"/>
            <a:ext cx="8026" cy="104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/>
              <p:nvPr/>
            </p:nvSpPr>
            <p:spPr>
              <a:xfrm>
                <a:off x="4867309" y="4605863"/>
                <a:ext cx="485929" cy="32968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09" y="4605863"/>
                <a:ext cx="485929" cy="3296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/>
              <p:nvPr/>
            </p:nvSpPr>
            <p:spPr>
              <a:xfrm>
                <a:off x="4224803" y="688610"/>
                <a:ext cx="1815480" cy="87499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baseline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803" y="688610"/>
                <a:ext cx="1815480" cy="8749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37CF3-7D5F-4808-9586-D9931D02A1DA}"/>
              </a:ext>
            </a:extLst>
          </p:cNvPr>
          <p:cNvCxnSpPr/>
          <p:nvPr/>
        </p:nvCxnSpPr>
        <p:spPr>
          <a:xfrm>
            <a:off x="5787851" y="2823834"/>
            <a:ext cx="931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48">
                <a:extLst>
                  <a:ext uri="{FF2B5EF4-FFF2-40B4-BE49-F238E27FC236}">
                    <a16:creationId xmlns:a16="http://schemas.microsoft.com/office/drawing/2014/main" id="{34D24D37-A825-4EC4-89C3-4DDBBBF6A8D6}"/>
                  </a:ext>
                </a:extLst>
              </p:cNvPr>
              <p:cNvSpPr txBox="1"/>
              <p:nvPr/>
            </p:nvSpPr>
            <p:spPr>
              <a:xfrm>
                <a:off x="4146297" y="1588013"/>
                <a:ext cx="2293870" cy="59000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48">
                <a:extLst>
                  <a:ext uri="{FF2B5EF4-FFF2-40B4-BE49-F238E27FC236}">
                    <a16:creationId xmlns:a16="http://schemas.microsoft.com/office/drawing/2014/main" id="{34D24D37-A825-4EC4-89C3-4DDBBBF6A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97" y="1588013"/>
                <a:ext cx="2293870" cy="590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/>
              <p:nvPr/>
            </p:nvSpPr>
            <p:spPr>
              <a:xfrm flipH="1">
                <a:off x="6818887" y="2679345"/>
                <a:ext cx="229227" cy="316603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18887" y="2679345"/>
                <a:ext cx="229227" cy="3166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7297320" y="3148114"/>
                <a:ext cx="3714029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=−(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20" y="3148114"/>
                <a:ext cx="3714029" cy="246221"/>
              </a:xfrm>
              <a:prstGeom prst="rect">
                <a:avLst/>
              </a:prstGeom>
              <a:blipFill>
                <a:blip r:embed="rId18"/>
                <a:stretch>
                  <a:fillRect l="-1806" r="-328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id="{594F1A7F-6720-429F-AC06-B7C680A9B23C}"/>
                  </a:ext>
                </a:extLst>
              </p:cNvPr>
              <p:cNvSpPr txBox="1"/>
              <p:nvPr/>
            </p:nvSpPr>
            <p:spPr>
              <a:xfrm>
                <a:off x="7272399" y="3840610"/>
                <a:ext cx="2083199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id="{594F1A7F-6720-429F-AC06-B7C680A9B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99" y="3840610"/>
                <a:ext cx="2083199" cy="4778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D53B75-D26E-47BA-BCFD-C7B94BD02070}"/>
              </a:ext>
            </a:extLst>
          </p:cNvPr>
          <p:cNvCxnSpPr/>
          <p:nvPr/>
        </p:nvCxnSpPr>
        <p:spPr>
          <a:xfrm flipH="1">
            <a:off x="5787851" y="2952269"/>
            <a:ext cx="9150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/>
              <p:nvPr/>
            </p:nvSpPr>
            <p:spPr>
              <a:xfrm>
                <a:off x="6907640" y="889289"/>
                <a:ext cx="2055819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𝑑𝑎</m:t>
                          </m:r>
                        </m:den>
                      </m:f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640" y="889289"/>
                <a:ext cx="2055819" cy="477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605874A5-3B2C-4A7D-801A-CB98A55778AF}"/>
                  </a:ext>
                </a:extLst>
              </p:cNvPr>
              <p:cNvSpPr txBox="1"/>
              <p:nvPr/>
            </p:nvSpPr>
            <p:spPr>
              <a:xfrm>
                <a:off x="7838790" y="1579625"/>
                <a:ext cx="2010872" cy="34894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sz="1600" dirty="0">
                    <a:effectLst/>
                  </a:rPr>
                  <a:t>)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605874A5-3B2C-4A7D-801A-CB98A5577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790" y="1579625"/>
                <a:ext cx="2010872" cy="348942"/>
              </a:xfrm>
              <a:prstGeom prst="rect">
                <a:avLst/>
              </a:prstGeom>
              <a:blipFill>
                <a:blip r:embed="rId21"/>
                <a:stretch>
                  <a:fillRect l="-2121" t="-5263" r="-3636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59">
                <a:extLst>
                  <a:ext uri="{FF2B5EF4-FFF2-40B4-BE49-F238E27FC236}">
                    <a16:creationId xmlns:a16="http://schemas.microsoft.com/office/drawing/2014/main" id="{DED8FB4D-BF32-4FEE-8B15-F0E55A910C9D}"/>
                  </a:ext>
                </a:extLst>
              </p:cNvPr>
              <p:cNvSpPr txBox="1"/>
              <p:nvPr/>
            </p:nvSpPr>
            <p:spPr>
              <a:xfrm>
                <a:off x="7838790" y="2117444"/>
                <a:ext cx="91813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24" name="TextBox 59">
                <a:extLst>
                  <a:ext uri="{FF2B5EF4-FFF2-40B4-BE49-F238E27FC236}">
                    <a16:creationId xmlns:a16="http://schemas.microsoft.com/office/drawing/2014/main" id="{DED8FB4D-BF32-4FEE-8B15-F0E55A910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790" y="2117444"/>
                <a:ext cx="918136" cy="246221"/>
              </a:xfrm>
              <a:prstGeom prst="rect">
                <a:avLst/>
              </a:prstGeom>
              <a:blipFill>
                <a:blip r:embed="rId22"/>
                <a:stretch>
                  <a:fillRect l="-1325" r="-6623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E4A2C6-6E0D-4C55-BEFD-D65C47907A91}"/>
              </a:ext>
            </a:extLst>
          </p:cNvPr>
          <p:cNvCxnSpPr/>
          <p:nvPr/>
        </p:nvCxnSpPr>
        <p:spPr>
          <a:xfrm flipH="1">
            <a:off x="5217923" y="3634577"/>
            <a:ext cx="16054" cy="8990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9A46E1-CFD3-4B26-B259-FDC655BBD6CF}"/>
              </a:ext>
            </a:extLst>
          </p:cNvPr>
          <p:cNvGrpSpPr/>
          <p:nvPr/>
        </p:nvGrpSpPr>
        <p:grpSpPr>
          <a:xfrm>
            <a:off x="2488689" y="1346837"/>
            <a:ext cx="1653595" cy="3556032"/>
            <a:chOff x="2488689" y="1346837"/>
            <a:chExt cx="1653595" cy="35560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D71BD0-12FB-4ACA-BA20-B426F6D109B2}"/>
                </a:ext>
              </a:extLst>
            </p:cNvPr>
            <p:cNvCxnSpPr/>
            <p:nvPr/>
          </p:nvCxnSpPr>
          <p:spPr>
            <a:xfrm flipH="1">
              <a:off x="2576988" y="3249274"/>
              <a:ext cx="1565296" cy="16535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0F588C-EA6C-4650-93D2-5FC809CC188C}"/>
                </a:ext>
              </a:extLst>
            </p:cNvPr>
            <p:cNvCxnSpPr/>
            <p:nvPr/>
          </p:nvCxnSpPr>
          <p:spPr>
            <a:xfrm flipH="1">
              <a:off x="2552906" y="3080703"/>
              <a:ext cx="1565296" cy="10756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40EA66-888D-4085-BEEE-DFBDF2E6D869}"/>
                </a:ext>
              </a:extLst>
            </p:cNvPr>
            <p:cNvCxnSpPr/>
            <p:nvPr/>
          </p:nvCxnSpPr>
          <p:spPr>
            <a:xfrm flipH="1">
              <a:off x="2496716" y="3008459"/>
              <a:ext cx="1533187" cy="46557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5CA9FD-6B1F-4B73-96B3-3040CB57BD61}"/>
                </a:ext>
              </a:extLst>
            </p:cNvPr>
            <p:cNvCxnSpPr/>
            <p:nvPr/>
          </p:nvCxnSpPr>
          <p:spPr>
            <a:xfrm flipH="1" flipV="1">
              <a:off x="2496716" y="2751590"/>
              <a:ext cx="1501079" cy="1043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0E30F9-1395-40C2-AB2A-7012149BDE89}"/>
                </a:ext>
              </a:extLst>
            </p:cNvPr>
            <p:cNvCxnSpPr/>
            <p:nvPr/>
          </p:nvCxnSpPr>
          <p:spPr>
            <a:xfrm flipH="1" flipV="1">
              <a:off x="2488689" y="2037173"/>
              <a:ext cx="1444888" cy="6261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41A127-B936-43C1-9B6A-4B1CC7BB55C9}"/>
                </a:ext>
              </a:extLst>
            </p:cNvPr>
            <p:cNvCxnSpPr/>
            <p:nvPr/>
          </p:nvCxnSpPr>
          <p:spPr>
            <a:xfrm flipH="1" flipV="1">
              <a:off x="2528825" y="1346837"/>
              <a:ext cx="1236182" cy="102747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/>
              <p:nvPr/>
            </p:nvSpPr>
            <p:spPr>
              <a:xfrm>
                <a:off x="3765007" y="5104866"/>
                <a:ext cx="2096984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07" y="5104866"/>
                <a:ext cx="2096984" cy="477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78">
                <a:extLst>
                  <a:ext uri="{FF2B5EF4-FFF2-40B4-BE49-F238E27FC236}">
                    <a16:creationId xmlns:a16="http://schemas.microsoft.com/office/drawing/2014/main" id="{7B86EEC5-0CA6-41B5-949C-0A4D2464CE9C}"/>
                  </a:ext>
                </a:extLst>
              </p:cNvPr>
              <p:cNvSpPr txBox="1"/>
              <p:nvPr/>
            </p:nvSpPr>
            <p:spPr>
              <a:xfrm>
                <a:off x="4629756" y="5766094"/>
                <a:ext cx="91813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33" name="TextBox 78">
                <a:extLst>
                  <a:ext uri="{FF2B5EF4-FFF2-40B4-BE49-F238E27FC236}">
                    <a16:creationId xmlns:a16="http://schemas.microsoft.com/office/drawing/2014/main" id="{7B86EEC5-0CA6-41B5-949C-0A4D2464C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56" y="5766094"/>
                <a:ext cx="918136" cy="246221"/>
              </a:xfrm>
              <a:prstGeom prst="rect">
                <a:avLst/>
              </a:prstGeom>
              <a:blipFill>
                <a:blip r:embed="rId24"/>
                <a:stretch>
                  <a:fillRect l="-1325" r="-728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6C0718B-A832-448F-B5B8-99F40407A438}"/>
              </a:ext>
            </a:extLst>
          </p:cNvPr>
          <p:cNvGrpSpPr/>
          <p:nvPr/>
        </p:nvGrpSpPr>
        <p:grpSpPr>
          <a:xfrm>
            <a:off x="304775" y="5234578"/>
            <a:ext cx="2640806" cy="1049143"/>
            <a:chOff x="304775" y="5234578"/>
            <a:chExt cx="2640806" cy="1049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80">
                  <a:extLst>
                    <a:ext uri="{FF2B5EF4-FFF2-40B4-BE49-F238E27FC236}">
                      <a16:creationId xmlns:a16="http://schemas.microsoft.com/office/drawing/2014/main" id="{72481F56-574C-4D4C-A019-17C1BCFB5AC2}"/>
                    </a:ext>
                  </a:extLst>
                </p:cNvPr>
                <p:cNvSpPr txBox="1"/>
                <p:nvPr/>
              </p:nvSpPr>
              <p:spPr>
                <a:xfrm>
                  <a:off x="1323367" y="6043142"/>
                  <a:ext cx="1059713" cy="24057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non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baseline="-250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600" baseline="-2500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4" name="TextBox 80">
                  <a:extLst>
                    <a:ext uri="{FF2B5EF4-FFF2-40B4-BE49-F238E27FC236}">
                      <a16:creationId xmlns:a16="http://schemas.microsoft.com/office/drawing/2014/main" id="{72481F56-574C-4D4C-A019-17C1BCFB5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367" y="6043142"/>
                  <a:ext cx="1059713" cy="240579"/>
                </a:xfrm>
                <a:prstGeom prst="rect">
                  <a:avLst/>
                </a:prstGeom>
                <a:blipFill>
                  <a:blip r:embed="rId25"/>
                  <a:stretch>
                    <a:fillRect l="-1724" r="-1724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/>
                <p:nvPr/>
              </p:nvSpPr>
              <p:spPr>
                <a:xfrm>
                  <a:off x="304775" y="5234578"/>
                  <a:ext cx="2640806" cy="778116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f>
                          <m:fPr>
                            <m:ctrlP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1600" b="0" i="1" baseline="-250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5" y="5234578"/>
                  <a:ext cx="2640806" cy="77811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42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369-689E-44C7-BB32-930EB9C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Agenda for </a:t>
            </a:r>
            <a:r>
              <a:rPr lang="en-US" dirty="0" err="1"/>
              <a:t>ann</a:t>
            </a:r>
            <a:r>
              <a:rPr lang="en-US" dirty="0"/>
              <a:t>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14038-0E62-4CED-AB68-3A402C75C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344" y="1024111"/>
            <a:ext cx="5760720" cy="52323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Binary Classification – Perceptron</a:t>
            </a:r>
          </a:p>
          <a:p>
            <a:pPr marL="466725" lvl="2" indent="-285750"/>
            <a:r>
              <a:rPr lang="en-US" dirty="0"/>
              <a:t>Perceptron model intuition</a:t>
            </a:r>
          </a:p>
          <a:p>
            <a:pPr marL="466725" lvl="2" indent="-285750"/>
            <a:r>
              <a:rPr lang="en-US" dirty="0"/>
              <a:t>Derivatives</a:t>
            </a:r>
          </a:p>
          <a:p>
            <a:pPr marL="466725" lvl="2" indent="-285750"/>
            <a:r>
              <a:rPr lang="en-US" dirty="0"/>
              <a:t>Forward and backward prop derivation</a:t>
            </a:r>
          </a:p>
          <a:p>
            <a:pPr marL="466725" lvl="2" indent="-285750"/>
            <a:r>
              <a:rPr lang="en-US" dirty="0"/>
              <a:t>Excel and </a:t>
            </a:r>
            <a:r>
              <a:rPr lang="en-US" dirty="0" err="1"/>
              <a:t>Keras</a:t>
            </a:r>
            <a:r>
              <a:rPr lang="en-US" dirty="0"/>
              <a:t> Implementation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Binary Classification – Shallow/Deep Neural Network </a:t>
            </a:r>
          </a:p>
          <a:p>
            <a:pPr marL="466725" lvl="2" indent="-285750"/>
            <a:r>
              <a:rPr lang="en-US" dirty="0">
                <a:solidFill>
                  <a:srgbClr val="000000"/>
                </a:solidFill>
              </a:rPr>
              <a:t>Forward and backward prop derivation</a:t>
            </a:r>
          </a:p>
          <a:p>
            <a:pPr marL="466725" lvl="2" indent="-28575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466725" lvl="2" indent="-285750"/>
            <a:r>
              <a:rPr lang="en-US" dirty="0">
                <a:solidFill>
                  <a:srgbClr val="000000"/>
                </a:solidFill>
              </a:rPr>
              <a:t>Matrix Implementation</a:t>
            </a:r>
          </a:p>
          <a:p>
            <a:pPr marL="466725" lvl="2" indent="-285750"/>
            <a:r>
              <a:rPr lang="en-US" dirty="0">
                <a:solidFill>
                  <a:srgbClr val="000000"/>
                </a:solidFill>
              </a:rPr>
              <a:t>Generalized forward and backward prop derivation</a:t>
            </a:r>
          </a:p>
          <a:p>
            <a:pPr marL="466725" lvl="2" indent="-285750"/>
            <a:r>
              <a:rPr lang="en-US" dirty="0">
                <a:solidFill>
                  <a:srgbClr val="000000"/>
                </a:solidFill>
              </a:rPr>
              <a:t>Deep Neural Network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Multiclass Classification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Forward and backward prop derivation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7783CB-AEAE-4142-ACD3-3C47642B60BD}"/>
              </a:ext>
            </a:extLst>
          </p:cNvPr>
          <p:cNvSpPr txBox="1">
            <a:spLocks/>
          </p:cNvSpPr>
          <p:nvPr/>
        </p:nvSpPr>
        <p:spPr>
          <a:xfrm>
            <a:off x="6315191" y="1024111"/>
            <a:ext cx="5760720" cy="5232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cap="none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cap="none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68275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7621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dirty="0"/>
              <a:t>Multiclass Multilabel Classification</a:t>
            </a:r>
          </a:p>
          <a:p>
            <a:pPr marL="523875" lvl="2" indent="-342900"/>
            <a:r>
              <a:rPr lang="en-US" dirty="0" err="1"/>
              <a:t>Keras</a:t>
            </a:r>
            <a:r>
              <a:rPr lang="en-US" dirty="0"/>
              <a:t> Implementation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Regression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Forward and backward prop derivation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Data scaling need</a:t>
            </a:r>
          </a:p>
          <a:p>
            <a:pPr marL="523875" lvl="2" indent="-342900"/>
            <a:r>
              <a:rPr lang="en-US" dirty="0"/>
              <a:t>Visualization demo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  <a:p>
            <a:pPr marL="523875" lvl="2" indent="-342900"/>
            <a:r>
              <a:rPr lang="en-US" dirty="0"/>
              <a:t>Scaling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dirty="0"/>
              <a:t>Activation and weight Initializations</a:t>
            </a:r>
          </a:p>
          <a:p>
            <a:pPr marL="523875" lvl="2" indent="-342900"/>
            <a:r>
              <a:rPr lang="en-US" dirty="0"/>
              <a:t>Activations: </a:t>
            </a:r>
            <a:r>
              <a:rPr lang="en-US" dirty="0" err="1"/>
              <a:t>Sigmoid,ReLU</a:t>
            </a:r>
            <a:r>
              <a:rPr lang="en-US" dirty="0"/>
              <a:t>, </a:t>
            </a:r>
            <a:r>
              <a:rPr lang="en-US" dirty="0" err="1"/>
              <a:t>TanH</a:t>
            </a:r>
            <a:endParaRPr lang="en-US" dirty="0"/>
          </a:p>
          <a:p>
            <a:pPr marL="523875" lvl="2" indent="-342900"/>
            <a:r>
              <a:rPr lang="en-US" dirty="0"/>
              <a:t>Wt. Initialization: </a:t>
            </a:r>
            <a:r>
              <a:rPr lang="en-US" dirty="0" err="1"/>
              <a:t>Gloret</a:t>
            </a:r>
            <a:r>
              <a:rPr lang="en-US" dirty="0"/>
              <a:t>, He and </a:t>
            </a:r>
            <a:r>
              <a:rPr lang="en-US" dirty="0" err="1"/>
              <a:t>Lecun</a:t>
            </a:r>
            <a:endParaRPr lang="en-US" dirty="0"/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0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Derivative of sigmoid function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CA9DB-704F-4A81-9105-F5B8E7A05A85}"/>
              </a:ext>
            </a:extLst>
          </p:cNvPr>
          <p:cNvGrpSpPr/>
          <p:nvPr/>
        </p:nvGrpSpPr>
        <p:grpSpPr>
          <a:xfrm>
            <a:off x="815240" y="1247392"/>
            <a:ext cx="4518760" cy="4015488"/>
            <a:chOff x="4697060" y="1919043"/>
            <a:chExt cx="2797880" cy="3073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90">
                  <a:extLst>
                    <a:ext uri="{FF2B5EF4-FFF2-40B4-BE49-F238E27FC236}">
                      <a16:creationId xmlns:a16="http://schemas.microsoft.com/office/drawing/2014/main" id="{FD0EE167-F70F-40B2-9EB0-CAAAEDB19602}"/>
                    </a:ext>
                  </a:extLst>
                </p:cNvPr>
                <p:cNvSpPr txBox="1"/>
                <p:nvPr/>
              </p:nvSpPr>
              <p:spPr>
                <a:xfrm>
                  <a:off x="4697060" y="1919043"/>
                  <a:ext cx="2469444" cy="44653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=(1+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baseline="30000" dirty="0"/>
                </a:p>
              </p:txBody>
            </p:sp>
          </mc:Choice>
          <mc:Fallback xmlns="">
            <p:sp>
              <p:nvSpPr>
                <p:cNvPr id="51" name="TextBox 90">
                  <a:extLst>
                    <a:ext uri="{FF2B5EF4-FFF2-40B4-BE49-F238E27FC236}">
                      <a16:creationId xmlns:a16="http://schemas.microsoft.com/office/drawing/2014/main" id="{FD0EE167-F70F-40B2-9EB0-CAAAEDB19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060" y="1919043"/>
                  <a:ext cx="2469444" cy="4465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91">
                  <a:extLst>
                    <a:ext uri="{FF2B5EF4-FFF2-40B4-BE49-F238E27FC236}">
                      <a16:creationId xmlns:a16="http://schemas.microsoft.com/office/drawing/2014/main" id="{6ABDC931-BFC0-44E3-B631-AD1DCEFBBB0E}"/>
                    </a:ext>
                  </a:extLst>
                </p:cNvPr>
                <p:cNvSpPr txBox="1"/>
                <p:nvPr/>
              </p:nvSpPr>
              <p:spPr>
                <a:xfrm>
                  <a:off x="4697060" y="2544585"/>
                  <a:ext cx="2797880" cy="45208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p>
                        </m:sSup>
                        <m:f>
                          <m:f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91">
                  <a:extLst>
                    <a:ext uri="{FF2B5EF4-FFF2-40B4-BE49-F238E27FC236}">
                      <a16:creationId xmlns:a16="http://schemas.microsoft.com/office/drawing/2014/main" id="{6ABDC931-BFC0-44E3-B631-AD1DCEFBB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060" y="2544585"/>
                  <a:ext cx="2797880" cy="452080"/>
                </a:xfrm>
                <a:prstGeom prst="rect">
                  <a:avLst/>
                </a:prstGeom>
                <a:blipFill>
                  <a:blip r:embed="rId3"/>
                  <a:stretch>
                    <a:fillRect l="-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92">
                  <a:extLst>
                    <a:ext uri="{FF2B5EF4-FFF2-40B4-BE49-F238E27FC236}">
                      <a16:creationId xmlns:a16="http://schemas.microsoft.com/office/drawing/2014/main" id="{26810212-B6EF-4E5B-A43A-C9A66BEB8526}"/>
                    </a:ext>
                  </a:extLst>
                </p:cNvPr>
                <p:cNvSpPr txBox="1"/>
                <p:nvPr/>
              </p:nvSpPr>
              <p:spPr>
                <a:xfrm>
                  <a:off x="4697060" y="3169707"/>
                  <a:ext cx="2797880" cy="480595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000" b="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2000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nor/>
                                  </m:rPr>
                                  <a:rPr lang="en-US" sz="2000">
                                    <a:effectLst/>
                                  </a:rPr>
                                  <m:t> 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e>
                          <m:sup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3" name="TextBox 92">
                  <a:extLst>
                    <a:ext uri="{FF2B5EF4-FFF2-40B4-BE49-F238E27FC236}">
                      <a16:creationId xmlns:a16="http://schemas.microsoft.com/office/drawing/2014/main" id="{26810212-B6EF-4E5B-A43A-C9A66BEB8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060" y="3169707"/>
                  <a:ext cx="2797880" cy="480595"/>
                </a:xfrm>
                <a:prstGeom prst="rect">
                  <a:avLst/>
                </a:prstGeom>
                <a:blipFill>
                  <a:blip r:embed="rId4"/>
                  <a:stretch>
                    <a:fillRect l="-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95">
                  <a:extLst>
                    <a:ext uri="{FF2B5EF4-FFF2-40B4-BE49-F238E27FC236}">
                      <a16:creationId xmlns:a16="http://schemas.microsoft.com/office/drawing/2014/main" id="{BD634FA9-E1FE-43B1-983D-E18294A536BE}"/>
                    </a:ext>
                  </a:extLst>
                </p:cNvPr>
                <p:cNvSpPr txBox="1"/>
                <p:nvPr/>
              </p:nvSpPr>
              <p:spPr>
                <a:xfrm>
                  <a:off x="4697060" y="3846335"/>
                  <a:ext cx="2797880" cy="485405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4" name="TextBox 95">
                  <a:extLst>
                    <a:ext uri="{FF2B5EF4-FFF2-40B4-BE49-F238E27FC236}">
                      <a16:creationId xmlns:a16="http://schemas.microsoft.com/office/drawing/2014/main" id="{BD634FA9-E1FE-43B1-983D-E18294A536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060" y="3846335"/>
                  <a:ext cx="2797880" cy="485405"/>
                </a:xfrm>
                <a:prstGeom prst="rect">
                  <a:avLst/>
                </a:prstGeom>
                <a:blipFill>
                  <a:blip r:embed="rId5"/>
                  <a:stretch>
                    <a:fillRect l="-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97">
                  <a:extLst>
                    <a:ext uri="{FF2B5EF4-FFF2-40B4-BE49-F238E27FC236}">
                      <a16:creationId xmlns:a16="http://schemas.microsoft.com/office/drawing/2014/main" id="{9A67582E-5D1A-4691-AB3A-96812B27BD95}"/>
                    </a:ext>
                  </a:extLst>
                </p:cNvPr>
                <p:cNvSpPr txBox="1"/>
                <p:nvPr/>
              </p:nvSpPr>
              <p:spPr>
                <a:xfrm>
                  <a:off x="4697060" y="4471457"/>
                  <a:ext cx="2797880" cy="52121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𝑑𝑎</m:t>
                            </m:r>
                          </m:num>
                          <m:den>
                            <m: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97">
                  <a:extLst>
                    <a:ext uri="{FF2B5EF4-FFF2-40B4-BE49-F238E27FC236}">
                      <a16:creationId xmlns:a16="http://schemas.microsoft.com/office/drawing/2014/main" id="{9A67582E-5D1A-4691-AB3A-96812B27BD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060" y="4471457"/>
                  <a:ext cx="2797880" cy="521218"/>
                </a:xfrm>
                <a:prstGeom prst="rect">
                  <a:avLst/>
                </a:prstGeom>
                <a:blipFill>
                  <a:blip r:embed="rId6"/>
                  <a:stretch>
                    <a:fillRect l="-1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DDA2EA-C6CD-417D-BCF2-C847B563496F}"/>
                  </a:ext>
                </a:extLst>
              </p:cNvPr>
              <p:cNvSpPr txBox="1"/>
              <p:nvPr/>
            </p:nvSpPr>
            <p:spPr>
              <a:xfrm>
                <a:off x="3922232" y="5045598"/>
                <a:ext cx="1740028" cy="592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DDA2EA-C6CD-417D-BCF2-C847B5634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32" y="5045598"/>
                <a:ext cx="1740028" cy="5925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A4075-9E19-46C0-B085-CF0837EC6195}"/>
                  </a:ext>
                </a:extLst>
              </p:cNvPr>
              <p:cNvSpPr txBox="1"/>
              <p:nvPr/>
            </p:nvSpPr>
            <p:spPr>
              <a:xfrm>
                <a:off x="3922232" y="5903506"/>
                <a:ext cx="2264402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A4075-9E19-46C0-B085-CF0837EC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32" y="5903506"/>
                <a:ext cx="2264402" cy="584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4B767E-E4BB-419C-B47D-6EB83513F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25" t="48062" r="46541" b="13024"/>
          <a:stretch/>
        </p:blipFill>
        <p:spPr>
          <a:xfrm>
            <a:off x="6446875" y="892551"/>
            <a:ext cx="5624624" cy="26687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CCD390-9993-477B-AE6D-FB591F4B4C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13" t="31664" r="45669" b="32538"/>
          <a:stretch/>
        </p:blipFill>
        <p:spPr>
          <a:xfrm>
            <a:off x="6377762" y="3668233"/>
            <a:ext cx="5720318" cy="24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93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Learning of 1</a:t>
            </a:r>
            <a:r>
              <a:rPr lang="en-US" baseline="30000" dirty="0"/>
              <a:t>st</a:t>
            </a:r>
            <a:r>
              <a:rPr lang="en-US" dirty="0"/>
              <a:t> training </a:t>
            </a:r>
            <a:r>
              <a:rPr lang="en-US" dirty="0" err="1"/>
              <a:t>obs</a:t>
            </a:r>
            <a:r>
              <a:rPr lang="en-US" dirty="0"/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A5D772-9274-4520-A943-F9AB8886D3B7}"/>
              </a:ext>
            </a:extLst>
          </p:cNvPr>
          <p:cNvSpPr/>
          <p:nvPr/>
        </p:nvSpPr>
        <p:spPr>
          <a:xfrm>
            <a:off x="4399153" y="3988484"/>
            <a:ext cx="1404753" cy="14047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ED216A-85D8-406B-B472-711CC9EF74A6}"/>
              </a:ext>
            </a:extLst>
          </p:cNvPr>
          <p:cNvGrpSpPr/>
          <p:nvPr/>
        </p:nvGrpSpPr>
        <p:grpSpPr>
          <a:xfrm>
            <a:off x="2455434" y="3010605"/>
            <a:ext cx="1943719" cy="3692493"/>
            <a:chOff x="2455434" y="3010452"/>
            <a:chExt cx="1943719" cy="369249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483060-3F74-4E63-94DC-F3BBCE4E105C}"/>
                </a:ext>
              </a:extLst>
            </p:cNvPr>
            <p:cNvCxnSpPr>
              <a:stCxn id="38" idx="3"/>
              <a:endCxn id="5" idx="2"/>
            </p:cNvCxnSpPr>
            <p:nvPr/>
          </p:nvCxnSpPr>
          <p:spPr>
            <a:xfrm>
              <a:off x="2455434" y="3010452"/>
              <a:ext cx="1943719" cy="1680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9055A7-2C29-42FA-80DA-AFE8356E2914}"/>
                </a:ext>
              </a:extLst>
            </p:cNvPr>
            <p:cNvCxnSpPr>
              <a:stCxn id="36" idx="3"/>
              <a:endCxn id="5" idx="2"/>
            </p:cNvCxnSpPr>
            <p:nvPr/>
          </p:nvCxnSpPr>
          <p:spPr>
            <a:xfrm>
              <a:off x="2455434" y="3748951"/>
              <a:ext cx="1943719" cy="941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F2D07-A9A9-4818-85AE-4F6C54B4A759}"/>
                </a:ext>
              </a:extLst>
            </p:cNvPr>
            <p:cNvCxnSpPr>
              <a:stCxn id="39" idx="3"/>
              <a:endCxn id="5" idx="2"/>
            </p:cNvCxnSpPr>
            <p:nvPr/>
          </p:nvCxnSpPr>
          <p:spPr>
            <a:xfrm>
              <a:off x="2455434" y="4487449"/>
              <a:ext cx="1943719" cy="20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3A106-22A8-4C29-B864-DE6748494F70}"/>
                </a:ext>
              </a:extLst>
            </p:cNvPr>
            <p:cNvCxnSpPr>
              <a:stCxn id="40" idx="3"/>
              <a:endCxn id="5" idx="2"/>
            </p:cNvCxnSpPr>
            <p:nvPr/>
          </p:nvCxnSpPr>
          <p:spPr>
            <a:xfrm flipV="1">
              <a:off x="2455434" y="4690709"/>
              <a:ext cx="1943719" cy="535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179B7D-78F6-4CCE-8AEC-F3E98845205B}"/>
                </a:ext>
              </a:extLst>
            </p:cNvPr>
            <p:cNvCxnSpPr>
              <a:stCxn id="37" idx="3"/>
              <a:endCxn id="5" idx="2"/>
            </p:cNvCxnSpPr>
            <p:nvPr/>
          </p:nvCxnSpPr>
          <p:spPr>
            <a:xfrm flipV="1">
              <a:off x="2455434" y="4690709"/>
              <a:ext cx="1943719" cy="12737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DA0A3-33A1-4B97-A834-C2D7DB6F2FCC}"/>
                </a:ext>
              </a:extLst>
            </p:cNvPr>
            <p:cNvCxnSpPr>
              <a:stCxn id="41" idx="3"/>
              <a:endCxn id="5" idx="2"/>
            </p:cNvCxnSpPr>
            <p:nvPr/>
          </p:nvCxnSpPr>
          <p:spPr>
            <a:xfrm flipV="1">
              <a:off x="2455434" y="4690709"/>
              <a:ext cx="1943719" cy="2012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7F3C1-030F-4A68-BA28-15315F6F8205}"/>
              </a:ext>
            </a:extLst>
          </p:cNvPr>
          <p:cNvCxnSpPr/>
          <p:nvPr/>
        </p:nvCxnSpPr>
        <p:spPr>
          <a:xfrm flipV="1">
            <a:off x="5073435" y="5369156"/>
            <a:ext cx="8026" cy="104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/>
              <p:nvPr/>
            </p:nvSpPr>
            <p:spPr>
              <a:xfrm>
                <a:off x="4867309" y="6409476"/>
                <a:ext cx="808164" cy="38908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09" y="6409476"/>
                <a:ext cx="808164" cy="389086"/>
              </a:xfrm>
              <a:prstGeom prst="rect">
                <a:avLst/>
              </a:prstGeom>
              <a:blipFill>
                <a:blip r:embed="rId2"/>
                <a:stretch>
                  <a:fillRect l="-8271" r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/>
              <p:nvPr/>
            </p:nvSpPr>
            <p:spPr>
              <a:xfrm>
                <a:off x="4699391" y="3534494"/>
                <a:ext cx="728982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22.5</a:t>
                </a:r>
              </a:p>
            </p:txBody>
          </p:sp>
        </mc:Choice>
        <mc:Fallback xmlns="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391" y="3534494"/>
                <a:ext cx="728982" cy="246221"/>
              </a:xfrm>
              <a:prstGeom prst="rect">
                <a:avLst/>
              </a:prstGeom>
              <a:blipFill>
                <a:blip r:embed="rId3"/>
                <a:stretch>
                  <a:fillRect l="-7563" t="-27500" r="-1680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37CF3-7D5F-4808-9586-D9931D02A1DA}"/>
              </a:ext>
            </a:extLst>
          </p:cNvPr>
          <p:cNvCxnSpPr/>
          <p:nvPr/>
        </p:nvCxnSpPr>
        <p:spPr>
          <a:xfrm>
            <a:off x="5787851" y="4686847"/>
            <a:ext cx="931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/>
              <p:nvPr/>
            </p:nvSpPr>
            <p:spPr>
              <a:xfrm flipH="1">
                <a:off x="6814851" y="4589232"/>
                <a:ext cx="91509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14851" y="4589232"/>
                <a:ext cx="915096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7936828" y="4563736"/>
                <a:ext cx="1317797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22.1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828" y="4563736"/>
                <a:ext cx="1317797" cy="246221"/>
              </a:xfrm>
              <a:prstGeom prst="rect">
                <a:avLst/>
              </a:prstGeom>
              <a:blipFill>
                <a:blip r:embed="rId5"/>
                <a:stretch>
                  <a:fillRect l="-555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D53B75-D26E-47BA-BCFD-C7B94BD02070}"/>
              </a:ext>
            </a:extLst>
          </p:cNvPr>
          <p:cNvCxnSpPr/>
          <p:nvPr/>
        </p:nvCxnSpPr>
        <p:spPr>
          <a:xfrm flipH="1">
            <a:off x="5787851" y="4815282"/>
            <a:ext cx="9150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/>
              <p:nvPr/>
            </p:nvSpPr>
            <p:spPr>
              <a:xfrm>
                <a:off x="4629756" y="2887289"/>
                <a:ext cx="1167114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56" y="2887289"/>
                <a:ext cx="116711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E4A2C6-6E0D-4C55-BEFD-D65C47907A91}"/>
              </a:ext>
            </a:extLst>
          </p:cNvPr>
          <p:cNvCxnSpPr/>
          <p:nvPr/>
        </p:nvCxnSpPr>
        <p:spPr>
          <a:xfrm flipH="1">
            <a:off x="5217923" y="5497590"/>
            <a:ext cx="16054" cy="8990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9A46E1-CFD3-4B26-B259-FDC655BBD6CF}"/>
              </a:ext>
            </a:extLst>
          </p:cNvPr>
          <p:cNvGrpSpPr/>
          <p:nvPr/>
        </p:nvGrpSpPr>
        <p:grpSpPr>
          <a:xfrm>
            <a:off x="2488689" y="3209850"/>
            <a:ext cx="1653595" cy="3556032"/>
            <a:chOff x="2488689" y="1346837"/>
            <a:chExt cx="1653595" cy="35560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D71BD0-12FB-4ACA-BA20-B426F6D109B2}"/>
                </a:ext>
              </a:extLst>
            </p:cNvPr>
            <p:cNvCxnSpPr/>
            <p:nvPr/>
          </p:nvCxnSpPr>
          <p:spPr>
            <a:xfrm flipH="1">
              <a:off x="2576988" y="3249274"/>
              <a:ext cx="1565296" cy="16535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0F588C-EA6C-4650-93D2-5FC809CC188C}"/>
                </a:ext>
              </a:extLst>
            </p:cNvPr>
            <p:cNvCxnSpPr/>
            <p:nvPr/>
          </p:nvCxnSpPr>
          <p:spPr>
            <a:xfrm flipH="1">
              <a:off x="2552906" y="3080703"/>
              <a:ext cx="1565296" cy="10756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40EA66-888D-4085-BEEE-DFBDF2E6D869}"/>
                </a:ext>
              </a:extLst>
            </p:cNvPr>
            <p:cNvCxnSpPr/>
            <p:nvPr/>
          </p:nvCxnSpPr>
          <p:spPr>
            <a:xfrm flipH="1">
              <a:off x="2496716" y="3008459"/>
              <a:ext cx="1533187" cy="46557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5CA9FD-6B1F-4B73-96B3-3040CB57BD61}"/>
                </a:ext>
              </a:extLst>
            </p:cNvPr>
            <p:cNvCxnSpPr/>
            <p:nvPr/>
          </p:nvCxnSpPr>
          <p:spPr>
            <a:xfrm flipH="1" flipV="1">
              <a:off x="2496716" y="2751590"/>
              <a:ext cx="1501079" cy="1043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0E30F9-1395-40C2-AB2A-7012149BDE89}"/>
                </a:ext>
              </a:extLst>
            </p:cNvPr>
            <p:cNvCxnSpPr/>
            <p:nvPr/>
          </p:nvCxnSpPr>
          <p:spPr>
            <a:xfrm flipH="1" flipV="1">
              <a:off x="2488689" y="2037173"/>
              <a:ext cx="1444888" cy="6261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41A127-B936-43C1-9B6A-4B1CC7BB55C9}"/>
                </a:ext>
              </a:extLst>
            </p:cNvPr>
            <p:cNvCxnSpPr/>
            <p:nvPr/>
          </p:nvCxnSpPr>
          <p:spPr>
            <a:xfrm flipH="1" flipV="1">
              <a:off x="2528825" y="1346837"/>
              <a:ext cx="1236182" cy="102747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/>
              <p:nvPr/>
            </p:nvSpPr>
            <p:spPr>
              <a:xfrm>
                <a:off x="5863124" y="6287994"/>
                <a:ext cx="1167114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24" y="6287994"/>
                <a:ext cx="1167114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0D03126-1981-4052-BC77-D889C371A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002600"/>
              </p:ext>
            </p:extLst>
          </p:nvPr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E044AC72-7E57-4B42-9316-8B3B5D11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96723"/>
              </p:ext>
            </p:extLst>
          </p:nvPr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5A3CE-5D41-4C4D-A68B-39667A78C863}"/>
              </a:ext>
            </a:extLst>
          </p:cNvPr>
          <p:cNvGrpSpPr/>
          <p:nvPr/>
        </p:nvGrpSpPr>
        <p:grpSpPr>
          <a:xfrm>
            <a:off x="1901560" y="2334316"/>
            <a:ext cx="553874" cy="4533624"/>
            <a:chOff x="1901560" y="2334316"/>
            <a:chExt cx="553874" cy="4533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E767F5-F56F-427D-B802-55B17E979FC2}"/>
                </a:ext>
              </a:extLst>
            </p:cNvPr>
            <p:cNvGrpSpPr/>
            <p:nvPr/>
          </p:nvGrpSpPr>
          <p:grpSpPr>
            <a:xfrm>
              <a:off x="1969505" y="2845761"/>
              <a:ext cx="485929" cy="4022179"/>
              <a:chOff x="3815695" y="23268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0.64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0.79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0.98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/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7B19C0-4C65-46C3-8334-84FAA7D1CBBF}"/>
              </a:ext>
            </a:extLst>
          </p:cNvPr>
          <p:cNvGrpSpPr/>
          <p:nvPr/>
        </p:nvGrpSpPr>
        <p:grpSpPr>
          <a:xfrm>
            <a:off x="1126654" y="2324885"/>
            <a:ext cx="553874" cy="4518973"/>
            <a:chOff x="1126654" y="2324885"/>
            <a:chExt cx="553874" cy="4518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3D363A-B65E-4242-A021-74D50B8C27BE}"/>
                </a:ext>
              </a:extLst>
            </p:cNvPr>
            <p:cNvGrpSpPr/>
            <p:nvPr/>
          </p:nvGrpSpPr>
          <p:grpSpPr>
            <a:xfrm>
              <a:off x="1126654" y="2821679"/>
              <a:ext cx="485929" cy="4022179"/>
              <a:chOff x="3148945" y="21363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1">
                    <a:extLst>
                      <a:ext uri="{FF2B5EF4-FFF2-40B4-BE49-F238E27FC236}">
                        <a16:creationId xmlns:a16="http://schemas.microsoft.com/office/drawing/2014/main" id="{9408DC05-57E4-4037-8313-42A4CCC5D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2" name="TextBox 1">
                    <a:extLst>
                      <a:ext uri="{FF2B5EF4-FFF2-40B4-BE49-F238E27FC236}">
                        <a16:creationId xmlns:a16="http://schemas.microsoft.com/office/drawing/2014/main" id="{9408DC05-57E4-4037-8313-42A4CCC5D4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2">
                    <a:extLst>
                      <a:ext uri="{FF2B5EF4-FFF2-40B4-BE49-F238E27FC236}">
                        <a16:creationId xmlns:a16="http://schemas.microsoft.com/office/drawing/2014/main" id="{AE8EE7F5-2F16-4074-8224-4B8BA6236AE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3" name="TextBox 2">
                    <a:extLst>
                      <a:ext uri="{FF2B5EF4-FFF2-40B4-BE49-F238E27FC236}">
                        <a16:creationId xmlns:a16="http://schemas.microsoft.com/office/drawing/2014/main" id="{AE8EE7F5-2F16-4074-8224-4B8BA6236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3">
                    <a:extLst>
                      <a:ext uri="{FF2B5EF4-FFF2-40B4-BE49-F238E27FC236}">
                        <a16:creationId xmlns:a16="http://schemas.microsoft.com/office/drawing/2014/main" id="{8DEB8D45-3A7F-492E-A1EC-934E04F74C07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4" name="TextBox 3">
                    <a:extLst>
                      <a:ext uri="{FF2B5EF4-FFF2-40B4-BE49-F238E27FC236}">
                        <a16:creationId xmlns:a16="http://schemas.microsoft.com/office/drawing/2014/main" id="{8DEB8D45-3A7F-492E-A1EC-934E04F74C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">
                    <a:extLst>
                      <a:ext uri="{FF2B5EF4-FFF2-40B4-BE49-F238E27FC236}">
                        <a16:creationId xmlns:a16="http://schemas.microsoft.com/office/drawing/2014/main" id="{674DB0AE-3C23-4913-94B9-FA9316C8A49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5" name="TextBox 4">
                    <a:extLst>
                      <a:ext uri="{FF2B5EF4-FFF2-40B4-BE49-F238E27FC236}">
                        <a16:creationId xmlns:a16="http://schemas.microsoft.com/office/drawing/2014/main" id="{674DB0AE-3C23-4913-94B9-FA9316C8A4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5">
                    <a:extLst>
                      <a:ext uri="{FF2B5EF4-FFF2-40B4-BE49-F238E27FC236}">
                        <a16:creationId xmlns:a16="http://schemas.microsoft.com/office/drawing/2014/main" id="{EB43BD01-F4B5-4FCB-AB79-3BDC1F4FD3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6" name="TextBox 5">
                    <a:extLst>
                      <a:ext uri="{FF2B5EF4-FFF2-40B4-BE49-F238E27FC236}">
                        <a16:creationId xmlns:a16="http://schemas.microsoft.com/office/drawing/2014/main" id="{EB43BD01-F4B5-4FCB-AB79-3BDC1F4FD3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6">
                    <a:extLst>
                      <a:ext uri="{FF2B5EF4-FFF2-40B4-BE49-F238E27FC236}">
                        <a16:creationId xmlns:a16="http://schemas.microsoft.com/office/drawing/2014/main" id="{E51017CE-400C-4DFB-926D-58D3780A8FE7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7" name="TextBox 6">
                    <a:extLst>
                      <a:ext uri="{FF2B5EF4-FFF2-40B4-BE49-F238E27FC236}">
                        <a16:creationId xmlns:a16="http://schemas.microsoft.com/office/drawing/2014/main" id="{E51017CE-400C-4DFB-926D-58D3780A8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82B065-C950-4851-B70A-BB64DB5A0A40}"/>
                    </a:ext>
                  </a:extLst>
                </p:cNvPr>
                <p:cNvSpPr txBox="1"/>
                <p:nvPr/>
              </p:nvSpPr>
              <p:spPr>
                <a:xfrm>
                  <a:off x="1126654" y="2324885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82B065-C950-4851-B70A-BB64DB5A0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54" y="2324885"/>
                  <a:ext cx="553874" cy="292388"/>
                </a:xfrm>
                <a:prstGeom prst="rect">
                  <a:avLst/>
                </a:prstGeom>
                <a:blipFill>
                  <a:blip r:embed="rId21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B808E2-12A5-480A-B84C-4270EAC8FCAE}"/>
              </a:ext>
            </a:extLst>
          </p:cNvPr>
          <p:cNvGrpSpPr/>
          <p:nvPr/>
        </p:nvGrpSpPr>
        <p:grpSpPr>
          <a:xfrm>
            <a:off x="121261" y="2195662"/>
            <a:ext cx="1005393" cy="4625384"/>
            <a:chOff x="121261" y="2195662"/>
            <a:chExt cx="1005393" cy="4625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/>
                <p:nvPr/>
              </p:nvSpPr>
              <p:spPr>
                <a:xfrm>
                  <a:off x="121261" y="2195662"/>
                  <a:ext cx="1005393" cy="56778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61" y="2195662"/>
                  <a:ext cx="1005393" cy="56778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7B2C6-F5C5-4F8A-BB27-8CFB8EE392E6}"/>
                </a:ext>
              </a:extLst>
            </p:cNvPr>
            <p:cNvGrpSpPr/>
            <p:nvPr/>
          </p:nvGrpSpPr>
          <p:grpSpPr>
            <a:xfrm>
              <a:off x="342640" y="2798867"/>
              <a:ext cx="485929" cy="4022179"/>
              <a:chOff x="3148945" y="21363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1">
                    <a:extLst>
                      <a:ext uri="{FF2B5EF4-FFF2-40B4-BE49-F238E27FC236}">
                        <a16:creationId xmlns:a16="http://schemas.microsoft.com/office/drawing/2014/main" id="{992E7CEC-5BAB-45B6-B8E9-E858530FDCA4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0" name="TextBox 1">
                    <a:extLst>
                      <a:ext uri="{FF2B5EF4-FFF2-40B4-BE49-F238E27FC236}">
                        <a16:creationId xmlns:a16="http://schemas.microsoft.com/office/drawing/2014/main" id="{992E7CEC-5BAB-45B6-B8E9-E858530FDC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2">
                    <a:extLst>
                      <a:ext uri="{FF2B5EF4-FFF2-40B4-BE49-F238E27FC236}">
                        <a16:creationId xmlns:a16="http://schemas.microsoft.com/office/drawing/2014/main" id="{EC38EA41-D2D7-4112-80E6-DB7D6696689E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1" name="TextBox 2">
                    <a:extLst>
                      <a:ext uri="{FF2B5EF4-FFF2-40B4-BE49-F238E27FC236}">
                        <a16:creationId xmlns:a16="http://schemas.microsoft.com/office/drawing/2014/main" id="{EC38EA41-D2D7-4112-80E6-DB7D66966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3">
                    <a:extLst>
                      <a:ext uri="{FF2B5EF4-FFF2-40B4-BE49-F238E27FC236}">
                        <a16:creationId xmlns:a16="http://schemas.microsoft.com/office/drawing/2014/main" id="{A26F8B83-B724-4CFC-A5E2-53FFA1D852F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2" name="TextBox 3">
                    <a:extLst>
                      <a:ext uri="{FF2B5EF4-FFF2-40B4-BE49-F238E27FC236}">
                        <a16:creationId xmlns:a16="http://schemas.microsoft.com/office/drawing/2014/main" id="{A26F8B83-B724-4CFC-A5E2-53FFA1D852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4">
                    <a:extLst>
                      <a:ext uri="{FF2B5EF4-FFF2-40B4-BE49-F238E27FC236}">
                        <a16:creationId xmlns:a16="http://schemas.microsoft.com/office/drawing/2014/main" id="{18472273-90F2-4178-9201-9259C52A44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3" name="TextBox 4">
                    <a:extLst>
                      <a:ext uri="{FF2B5EF4-FFF2-40B4-BE49-F238E27FC236}">
                        <a16:creationId xmlns:a16="http://schemas.microsoft.com/office/drawing/2014/main" id="{18472273-90F2-4178-9201-9259C52A44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5">
                    <a:extLst>
                      <a:ext uri="{FF2B5EF4-FFF2-40B4-BE49-F238E27FC236}">
                        <a16:creationId xmlns:a16="http://schemas.microsoft.com/office/drawing/2014/main" id="{7092B508-8A54-45A2-8C07-F881FB201D4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4" name="TextBox 5">
                    <a:extLst>
                      <a:ext uri="{FF2B5EF4-FFF2-40B4-BE49-F238E27FC236}">
                        <a16:creationId xmlns:a16="http://schemas.microsoft.com/office/drawing/2014/main" id="{7092B508-8A54-45A2-8C07-F881FB201D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">
                    <a:extLst>
                      <a:ext uri="{FF2B5EF4-FFF2-40B4-BE49-F238E27FC236}">
                        <a16:creationId xmlns:a16="http://schemas.microsoft.com/office/drawing/2014/main" id="{B068E706-56C9-4B12-861E-55F53FF94E4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5" name="TextBox 6">
                    <a:extLst>
                      <a:ext uri="{FF2B5EF4-FFF2-40B4-BE49-F238E27FC236}">
                        <a16:creationId xmlns:a16="http://schemas.microsoft.com/office/drawing/2014/main" id="{B068E706-56C9-4B12-861E-55F53FF94E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1195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8" grpId="0"/>
      <p:bldP spid="19" grpId="0"/>
      <p:bldP spid="22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1775133" y="2482587"/>
            <a:ext cx="8641789" cy="189282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Perceptron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Excel Working Session</a:t>
            </a:r>
          </a:p>
        </p:txBody>
      </p:sp>
    </p:spTree>
    <p:extLst>
      <p:ext uri="{BB962C8B-B14F-4D97-AF65-F5344CB8AC3E}">
        <p14:creationId xmlns:p14="http://schemas.microsoft.com/office/powerpoint/2010/main" val="170884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Learning of 2</a:t>
            </a:r>
            <a:r>
              <a:rPr lang="en-US" baseline="30000" dirty="0"/>
              <a:t>nd</a:t>
            </a:r>
            <a:r>
              <a:rPr lang="en-US" dirty="0"/>
              <a:t> training </a:t>
            </a:r>
            <a:r>
              <a:rPr lang="en-US" dirty="0" err="1"/>
              <a:t>obs</a:t>
            </a:r>
            <a:r>
              <a:rPr lang="en-US" dirty="0"/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A5D772-9274-4520-A943-F9AB8886D3B7}"/>
              </a:ext>
            </a:extLst>
          </p:cNvPr>
          <p:cNvSpPr/>
          <p:nvPr/>
        </p:nvSpPr>
        <p:spPr>
          <a:xfrm>
            <a:off x="4399153" y="3988484"/>
            <a:ext cx="1404753" cy="14047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ED216A-85D8-406B-B472-711CC9EF74A6}"/>
              </a:ext>
            </a:extLst>
          </p:cNvPr>
          <p:cNvGrpSpPr/>
          <p:nvPr/>
        </p:nvGrpSpPr>
        <p:grpSpPr>
          <a:xfrm>
            <a:off x="2455434" y="3010605"/>
            <a:ext cx="1943719" cy="3692493"/>
            <a:chOff x="2455434" y="3010452"/>
            <a:chExt cx="1943719" cy="369249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A483060-3F74-4E63-94DC-F3BBCE4E105C}"/>
                </a:ext>
              </a:extLst>
            </p:cNvPr>
            <p:cNvCxnSpPr>
              <a:stCxn id="38" idx="3"/>
              <a:endCxn id="5" idx="2"/>
            </p:cNvCxnSpPr>
            <p:nvPr/>
          </p:nvCxnSpPr>
          <p:spPr>
            <a:xfrm>
              <a:off x="2455434" y="3010452"/>
              <a:ext cx="1943719" cy="16802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9055A7-2C29-42FA-80DA-AFE8356E2914}"/>
                </a:ext>
              </a:extLst>
            </p:cNvPr>
            <p:cNvCxnSpPr>
              <a:stCxn id="36" idx="3"/>
              <a:endCxn id="5" idx="2"/>
            </p:cNvCxnSpPr>
            <p:nvPr/>
          </p:nvCxnSpPr>
          <p:spPr>
            <a:xfrm>
              <a:off x="2455434" y="3748951"/>
              <a:ext cx="1943719" cy="941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5F2D07-A9A9-4818-85AE-4F6C54B4A759}"/>
                </a:ext>
              </a:extLst>
            </p:cNvPr>
            <p:cNvCxnSpPr>
              <a:stCxn id="39" idx="3"/>
              <a:endCxn id="5" idx="2"/>
            </p:cNvCxnSpPr>
            <p:nvPr/>
          </p:nvCxnSpPr>
          <p:spPr>
            <a:xfrm>
              <a:off x="2455434" y="4487449"/>
              <a:ext cx="1943719" cy="20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A3A106-22A8-4C29-B864-DE6748494F70}"/>
                </a:ext>
              </a:extLst>
            </p:cNvPr>
            <p:cNvCxnSpPr>
              <a:stCxn id="40" idx="3"/>
              <a:endCxn id="5" idx="2"/>
            </p:cNvCxnSpPr>
            <p:nvPr/>
          </p:nvCxnSpPr>
          <p:spPr>
            <a:xfrm flipV="1">
              <a:off x="2455434" y="4690709"/>
              <a:ext cx="1943719" cy="5352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179B7D-78F6-4CCE-8AEC-F3E98845205B}"/>
                </a:ext>
              </a:extLst>
            </p:cNvPr>
            <p:cNvCxnSpPr>
              <a:stCxn id="37" idx="3"/>
              <a:endCxn id="5" idx="2"/>
            </p:cNvCxnSpPr>
            <p:nvPr/>
          </p:nvCxnSpPr>
          <p:spPr>
            <a:xfrm flipV="1">
              <a:off x="2455434" y="4690709"/>
              <a:ext cx="1943719" cy="12737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DA0A3-33A1-4B97-A834-C2D7DB6F2FCC}"/>
                </a:ext>
              </a:extLst>
            </p:cNvPr>
            <p:cNvCxnSpPr>
              <a:stCxn id="41" idx="3"/>
              <a:endCxn id="5" idx="2"/>
            </p:cNvCxnSpPr>
            <p:nvPr/>
          </p:nvCxnSpPr>
          <p:spPr>
            <a:xfrm flipV="1">
              <a:off x="2455434" y="4690709"/>
              <a:ext cx="1943719" cy="2012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D7F3C1-030F-4A68-BA28-15315F6F8205}"/>
              </a:ext>
            </a:extLst>
          </p:cNvPr>
          <p:cNvCxnSpPr/>
          <p:nvPr/>
        </p:nvCxnSpPr>
        <p:spPr>
          <a:xfrm flipV="1">
            <a:off x="5073435" y="5369156"/>
            <a:ext cx="8026" cy="1040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/>
              <p:nvPr/>
            </p:nvSpPr>
            <p:spPr>
              <a:xfrm>
                <a:off x="4867309" y="6409476"/>
                <a:ext cx="808164" cy="38908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09" y="6409476"/>
                <a:ext cx="808164" cy="389086"/>
              </a:xfrm>
              <a:prstGeom prst="rect">
                <a:avLst/>
              </a:prstGeom>
              <a:blipFill>
                <a:blip r:embed="rId2"/>
                <a:stretch>
                  <a:fillRect l="-8271" r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/>
              <p:nvPr/>
            </p:nvSpPr>
            <p:spPr>
              <a:xfrm>
                <a:off x="4699391" y="3534494"/>
                <a:ext cx="80842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=47.8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38">
                <a:extLst>
                  <a:ext uri="{FF2B5EF4-FFF2-40B4-BE49-F238E27FC236}">
                    <a16:creationId xmlns:a16="http://schemas.microsoft.com/office/drawing/2014/main" id="{A03617DA-BDFA-44D7-A86C-400DAF9C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391" y="3534494"/>
                <a:ext cx="808426" cy="246221"/>
              </a:xfrm>
              <a:prstGeom prst="rect">
                <a:avLst/>
              </a:prstGeom>
              <a:blipFill>
                <a:blip r:embed="rId3"/>
                <a:stretch>
                  <a:fillRect l="-3008" r="-375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37CF3-7D5F-4808-9586-D9931D02A1DA}"/>
              </a:ext>
            </a:extLst>
          </p:cNvPr>
          <p:cNvCxnSpPr/>
          <p:nvPr/>
        </p:nvCxnSpPr>
        <p:spPr>
          <a:xfrm>
            <a:off x="5787851" y="4686847"/>
            <a:ext cx="931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/>
              <p:nvPr/>
            </p:nvSpPr>
            <p:spPr>
              <a:xfrm flipH="1">
                <a:off x="6814851" y="4589232"/>
                <a:ext cx="915096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49">
                <a:extLst>
                  <a:ext uri="{FF2B5EF4-FFF2-40B4-BE49-F238E27FC236}">
                    <a16:creationId xmlns:a16="http://schemas.microsoft.com/office/drawing/2014/main" id="{E5AEFB75-8A5F-40D7-991E-D1E6FFB61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14851" y="4589232"/>
                <a:ext cx="915096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7936828" y="4563736"/>
                <a:ext cx="1048492" cy="24622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828" y="4563736"/>
                <a:ext cx="1048492" cy="246221"/>
              </a:xfrm>
              <a:prstGeom prst="rect">
                <a:avLst/>
              </a:prstGeom>
              <a:blipFill>
                <a:blip r:embed="rId5"/>
                <a:stretch>
                  <a:fillRect l="-697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D53B75-D26E-47BA-BCFD-C7B94BD02070}"/>
              </a:ext>
            </a:extLst>
          </p:cNvPr>
          <p:cNvCxnSpPr/>
          <p:nvPr/>
        </p:nvCxnSpPr>
        <p:spPr>
          <a:xfrm flipH="1">
            <a:off x="5787851" y="4815282"/>
            <a:ext cx="9150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/>
              <p:nvPr/>
            </p:nvSpPr>
            <p:spPr>
              <a:xfrm>
                <a:off x="4629756" y="2887289"/>
                <a:ext cx="1167114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57">
                <a:extLst>
                  <a:ext uri="{FF2B5EF4-FFF2-40B4-BE49-F238E27FC236}">
                    <a16:creationId xmlns:a16="http://schemas.microsoft.com/office/drawing/2014/main" id="{5044C6DC-0EF9-41EA-975E-C34FC45BB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56" y="2887289"/>
                <a:ext cx="1167114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E4A2C6-6E0D-4C55-BEFD-D65C47907A91}"/>
              </a:ext>
            </a:extLst>
          </p:cNvPr>
          <p:cNvCxnSpPr/>
          <p:nvPr/>
        </p:nvCxnSpPr>
        <p:spPr>
          <a:xfrm flipH="1">
            <a:off x="5217923" y="5497590"/>
            <a:ext cx="16054" cy="8990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9A46E1-CFD3-4B26-B259-FDC655BBD6CF}"/>
              </a:ext>
            </a:extLst>
          </p:cNvPr>
          <p:cNvGrpSpPr/>
          <p:nvPr/>
        </p:nvGrpSpPr>
        <p:grpSpPr>
          <a:xfrm>
            <a:off x="2488689" y="3209850"/>
            <a:ext cx="1653595" cy="3556032"/>
            <a:chOff x="2488689" y="1346837"/>
            <a:chExt cx="1653595" cy="35560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D71BD0-12FB-4ACA-BA20-B426F6D109B2}"/>
                </a:ext>
              </a:extLst>
            </p:cNvPr>
            <p:cNvCxnSpPr/>
            <p:nvPr/>
          </p:nvCxnSpPr>
          <p:spPr>
            <a:xfrm flipH="1">
              <a:off x="2576988" y="3249274"/>
              <a:ext cx="1565296" cy="16535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0F588C-EA6C-4650-93D2-5FC809CC188C}"/>
                </a:ext>
              </a:extLst>
            </p:cNvPr>
            <p:cNvCxnSpPr/>
            <p:nvPr/>
          </p:nvCxnSpPr>
          <p:spPr>
            <a:xfrm flipH="1">
              <a:off x="2552906" y="3080703"/>
              <a:ext cx="1565296" cy="10756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40EA66-888D-4085-BEEE-DFBDF2E6D869}"/>
                </a:ext>
              </a:extLst>
            </p:cNvPr>
            <p:cNvCxnSpPr/>
            <p:nvPr/>
          </p:nvCxnSpPr>
          <p:spPr>
            <a:xfrm flipH="1">
              <a:off x="2496716" y="3008459"/>
              <a:ext cx="1533187" cy="46557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5CA9FD-6B1F-4B73-96B3-3040CB57BD61}"/>
                </a:ext>
              </a:extLst>
            </p:cNvPr>
            <p:cNvCxnSpPr/>
            <p:nvPr/>
          </p:nvCxnSpPr>
          <p:spPr>
            <a:xfrm flipH="1" flipV="1">
              <a:off x="2496716" y="2751590"/>
              <a:ext cx="1501079" cy="10435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40E30F9-1395-40C2-AB2A-7012149BDE89}"/>
                </a:ext>
              </a:extLst>
            </p:cNvPr>
            <p:cNvCxnSpPr/>
            <p:nvPr/>
          </p:nvCxnSpPr>
          <p:spPr>
            <a:xfrm flipH="1" flipV="1">
              <a:off x="2488689" y="2037173"/>
              <a:ext cx="1444888" cy="6261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41A127-B936-43C1-9B6A-4B1CC7BB55C9}"/>
                </a:ext>
              </a:extLst>
            </p:cNvPr>
            <p:cNvCxnSpPr/>
            <p:nvPr/>
          </p:nvCxnSpPr>
          <p:spPr>
            <a:xfrm flipH="1" flipV="1">
              <a:off x="2528825" y="1346837"/>
              <a:ext cx="1236182" cy="102747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/>
              <p:nvPr/>
            </p:nvSpPr>
            <p:spPr>
              <a:xfrm>
                <a:off x="5863124" y="6287994"/>
                <a:ext cx="1167114" cy="47788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77">
                <a:extLst>
                  <a:ext uri="{FF2B5EF4-FFF2-40B4-BE49-F238E27FC236}">
                    <a16:creationId xmlns:a16="http://schemas.microsoft.com/office/drawing/2014/main" id="{17B4FC2F-7184-4801-8171-AE07D74C7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24" y="6287994"/>
                <a:ext cx="1167114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0D03126-1981-4052-BC77-D889C371A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18752"/>
              </p:ext>
            </p:extLst>
          </p:nvPr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E044AC72-7E57-4B42-9316-8B3B5D11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1589"/>
              </p:ext>
            </p:extLst>
          </p:nvPr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5A3CE-5D41-4C4D-A68B-39667A78C863}"/>
              </a:ext>
            </a:extLst>
          </p:cNvPr>
          <p:cNvGrpSpPr/>
          <p:nvPr/>
        </p:nvGrpSpPr>
        <p:grpSpPr>
          <a:xfrm>
            <a:off x="1901560" y="2334316"/>
            <a:ext cx="553874" cy="4533624"/>
            <a:chOff x="1901560" y="2334316"/>
            <a:chExt cx="553874" cy="4533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E767F5-F56F-427D-B802-55B17E979FC2}"/>
                </a:ext>
              </a:extLst>
            </p:cNvPr>
            <p:cNvGrpSpPr/>
            <p:nvPr/>
          </p:nvGrpSpPr>
          <p:grpSpPr>
            <a:xfrm>
              <a:off x="1969505" y="2845761"/>
              <a:ext cx="485929" cy="4022179"/>
              <a:chOff x="3815695" y="23268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0.64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0.79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0.98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/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blipFill>
                  <a:blip r:embed="rId14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7B19C0-4C65-46C3-8334-84FAA7D1CBBF}"/>
              </a:ext>
            </a:extLst>
          </p:cNvPr>
          <p:cNvGrpSpPr/>
          <p:nvPr/>
        </p:nvGrpSpPr>
        <p:grpSpPr>
          <a:xfrm>
            <a:off x="1126654" y="2324885"/>
            <a:ext cx="553874" cy="4518973"/>
            <a:chOff x="1126654" y="2324885"/>
            <a:chExt cx="553874" cy="4518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3D363A-B65E-4242-A021-74D50B8C27BE}"/>
                </a:ext>
              </a:extLst>
            </p:cNvPr>
            <p:cNvGrpSpPr/>
            <p:nvPr/>
          </p:nvGrpSpPr>
          <p:grpSpPr>
            <a:xfrm>
              <a:off x="1126654" y="2821679"/>
              <a:ext cx="485929" cy="4022179"/>
              <a:chOff x="3148945" y="21363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1">
                    <a:extLst>
                      <a:ext uri="{FF2B5EF4-FFF2-40B4-BE49-F238E27FC236}">
                        <a16:creationId xmlns:a16="http://schemas.microsoft.com/office/drawing/2014/main" id="{9408DC05-57E4-4037-8313-42A4CCC5D4FA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2" name="TextBox 1">
                    <a:extLst>
                      <a:ext uri="{FF2B5EF4-FFF2-40B4-BE49-F238E27FC236}">
                        <a16:creationId xmlns:a16="http://schemas.microsoft.com/office/drawing/2014/main" id="{9408DC05-57E4-4037-8313-42A4CCC5D4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797832"/>
                    <a:ext cx="384401" cy="26080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2">
                    <a:extLst>
                      <a:ext uri="{FF2B5EF4-FFF2-40B4-BE49-F238E27FC236}">
                        <a16:creationId xmlns:a16="http://schemas.microsoft.com/office/drawing/2014/main" id="{AE8EE7F5-2F16-4074-8224-4B8BA6236AE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3" name="TextBox 2">
                    <a:extLst>
                      <a:ext uri="{FF2B5EF4-FFF2-40B4-BE49-F238E27FC236}">
                        <a16:creationId xmlns:a16="http://schemas.microsoft.com/office/drawing/2014/main" id="{AE8EE7F5-2F16-4074-8224-4B8BA6236A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3">
                    <a:extLst>
                      <a:ext uri="{FF2B5EF4-FFF2-40B4-BE49-F238E27FC236}">
                        <a16:creationId xmlns:a16="http://schemas.microsoft.com/office/drawing/2014/main" id="{8DEB8D45-3A7F-492E-A1EC-934E04F74C07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4" name="TextBox 3">
                    <a:extLst>
                      <a:ext uri="{FF2B5EF4-FFF2-40B4-BE49-F238E27FC236}">
                        <a16:creationId xmlns:a16="http://schemas.microsoft.com/office/drawing/2014/main" id="{8DEB8D45-3A7F-492E-A1EC-934E04F74C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">
                    <a:extLst>
                      <a:ext uri="{FF2B5EF4-FFF2-40B4-BE49-F238E27FC236}">
                        <a16:creationId xmlns:a16="http://schemas.microsoft.com/office/drawing/2014/main" id="{674DB0AE-3C23-4913-94B9-FA9316C8A49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5" name="TextBox 4">
                    <a:extLst>
                      <a:ext uri="{FF2B5EF4-FFF2-40B4-BE49-F238E27FC236}">
                        <a16:creationId xmlns:a16="http://schemas.microsoft.com/office/drawing/2014/main" id="{674DB0AE-3C23-4913-94B9-FA9316C8A4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5">
                    <a:extLst>
                      <a:ext uri="{FF2B5EF4-FFF2-40B4-BE49-F238E27FC236}">
                        <a16:creationId xmlns:a16="http://schemas.microsoft.com/office/drawing/2014/main" id="{EB43BD01-F4B5-4FCB-AB79-3BDC1F4FD3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6" name="TextBox 5">
                    <a:extLst>
                      <a:ext uri="{FF2B5EF4-FFF2-40B4-BE49-F238E27FC236}">
                        <a16:creationId xmlns:a16="http://schemas.microsoft.com/office/drawing/2014/main" id="{EB43BD01-F4B5-4FCB-AB79-3BDC1F4FD3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6">
                    <a:extLst>
                      <a:ext uri="{FF2B5EF4-FFF2-40B4-BE49-F238E27FC236}">
                        <a16:creationId xmlns:a16="http://schemas.microsoft.com/office/drawing/2014/main" id="{E51017CE-400C-4DFB-926D-58D3780A8FE7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7" name="TextBox 6">
                    <a:extLst>
                      <a:ext uri="{FF2B5EF4-FFF2-40B4-BE49-F238E27FC236}">
                        <a16:creationId xmlns:a16="http://schemas.microsoft.com/office/drawing/2014/main" id="{E51017CE-400C-4DFB-926D-58D3780A8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82B065-C950-4851-B70A-BB64DB5A0A40}"/>
                    </a:ext>
                  </a:extLst>
                </p:cNvPr>
                <p:cNvSpPr txBox="1"/>
                <p:nvPr/>
              </p:nvSpPr>
              <p:spPr>
                <a:xfrm>
                  <a:off x="1126654" y="2324885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282B065-C950-4851-B70A-BB64DB5A0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54" y="2324885"/>
                  <a:ext cx="553874" cy="292388"/>
                </a:xfrm>
                <a:prstGeom prst="rect">
                  <a:avLst/>
                </a:prstGeom>
                <a:blipFill>
                  <a:blip r:embed="rId21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B3A666-FEF9-4FAA-AADC-04B371F20CE6}"/>
              </a:ext>
            </a:extLst>
          </p:cNvPr>
          <p:cNvGrpSpPr/>
          <p:nvPr/>
        </p:nvGrpSpPr>
        <p:grpSpPr>
          <a:xfrm>
            <a:off x="121261" y="2195662"/>
            <a:ext cx="1005393" cy="4625384"/>
            <a:chOff x="121261" y="2195662"/>
            <a:chExt cx="1005393" cy="4625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/>
                <p:nvPr/>
              </p:nvSpPr>
              <p:spPr>
                <a:xfrm>
                  <a:off x="121261" y="2195662"/>
                  <a:ext cx="1005393" cy="56778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TextBox 79">
                  <a:extLst>
                    <a:ext uri="{FF2B5EF4-FFF2-40B4-BE49-F238E27FC236}">
                      <a16:creationId xmlns:a16="http://schemas.microsoft.com/office/drawing/2014/main" id="{F6F77C24-1A5A-4497-A4D3-E02E46296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261" y="2195662"/>
                  <a:ext cx="1005393" cy="56778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7B2C6-F5C5-4F8A-BB27-8CFB8EE392E6}"/>
                </a:ext>
              </a:extLst>
            </p:cNvPr>
            <p:cNvGrpSpPr/>
            <p:nvPr/>
          </p:nvGrpSpPr>
          <p:grpSpPr>
            <a:xfrm>
              <a:off x="342640" y="2798867"/>
              <a:ext cx="485929" cy="4022179"/>
              <a:chOff x="3148945" y="21363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2">
                    <a:extLst>
                      <a:ext uri="{FF2B5EF4-FFF2-40B4-BE49-F238E27FC236}">
                        <a16:creationId xmlns:a16="http://schemas.microsoft.com/office/drawing/2014/main" id="{EC38EA41-D2D7-4112-80E6-DB7D6696689E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1" name="TextBox 2">
                    <a:extLst>
                      <a:ext uri="{FF2B5EF4-FFF2-40B4-BE49-F238E27FC236}">
                        <a16:creationId xmlns:a16="http://schemas.microsoft.com/office/drawing/2014/main" id="{EC38EA41-D2D7-4112-80E6-DB7D66966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550432"/>
                    <a:ext cx="384401" cy="26080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3">
                    <a:extLst>
                      <a:ext uri="{FF2B5EF4-FFF2-40B4-BE49-F238E27FC236}">
                        <a16:creationId xmlns:a16="http://schemas.microsoft.com/office/drawing/2014/main" id="{A26F8B83-B724-4CFC-A5E2-53FFA1D852F8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2" name="TextBox 3">
                    <a:extLst>
                      <a:ext uri="{FF2B5EF4-FFF2-40B4-BE49-F238E27FC236}">
                        <a16:creationId xmlns:a16="http://schemas.microsoft.com/office/drawing/2014/main" id="{A26F8B83-B724-4CFC-A5E2-53FFA1D852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213632"/>
                    <a:ext cx="384401" cy="26080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4">
                    <a:extLst>
                      <a:ext uri="{FF2B5EF4-FFF2-40B4-BE49-F238E27FC236}">
                        <a16:creationId xmlns:a16="http://schemas.microsoft.com/office/drawing/2014/main" id="{18472273-90F2-4178-9201-9259C52A4426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3" name="TextBox 4">
                    <a:extLst>
                      <a:ext uri="{FF2B5EF4-FFF2-40B4-BE49-F238E27FC236}">
                        <a16:creationId xmlns:a16="http://schemas.microsoft.com/office/drawing/2014/main" id="{18472273-90F2-4178-9201-9259C52A44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382032"/>
                    <a:ext cx="384401" cy="26080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5">
                    <a:extLst>
                      <a:ext uri="{FF2B5EF4-FFF2-40B4-BE49-F238E27FC236}">
                        <a16:creationId xmlns:a16="http://schemas.microsoft.com/office/drawing/2014/main" id="{7092B508-8A54-45A2-8C07-F881FB201D49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4" name="TextBox 5">
                    <a:extLst>
                      <a:ext uri="{FF2B5EF4-FFF2-40B4-BE49-F238E27FC236}">
                        <a16:creationId xmlns:a16="http://schemas.microsoft.com/office/drawing/2014/main" id="{7092B508-8A54-45A2-8C07-F881FB201D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1966232"/>
                    <a:ext cx="384401" cy="260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">
                    <a:extLst>
                      <a:ext uri="{FF2B5EF4-FFF2-40B4-BE49-F238E27FC236}">
                        <a16:creationId xmlns:a16="http://schemas.microsoft.com/office/drawing/2014/main" id="{B068E706-56C9-4B12-861E-55F53FF94E4B}"/>
                      </a:ext>
                    </a:extLst>
                  </p:cNvPr>
                  <p:cNvSpPr txBox="1"/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65" name="TextBox 6">
                    <a:extLst>
                      <a:ext uri="{FF2B5EF4-FFF2-40B4-BE49-F238E27FC236}">
                        <a16:creationId xmlns:a16="http://schemas.microsoft.com/office/drawing/2014/main" id="{B068E706-56C9-4B12-861E-55F53FF94E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8945" y="3134632"/>
                    <a:ext cx="384401" cy="2608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3">
                <a:extLst>
                  <a:ext uri="{FF2B5EF4-FFF2-40B4-BE49-F238E27FC236}">
                    <a16:creationId xmlns:a16="http://schemas.microsoft.com/office/drawing/2014/main" id="{2411EA26-3559-479A-966C-AC5F5AD4604B}"/>
                  </a:ext>
                </a:extLst>
              </p:cNvPr>
              <p:cNvSpPr txBox="1"/>
              <p:nvPr/>
            </p:nvSpPr>
            <p:spPr>
              <a:xfrm>
                <a:off x="321787" y="3534493"/>
                <a:ext cx="485929" cy="181561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58" name="TextBox 3">
                <a:extLst>
                  <a:ext uri="{FF2B5EF4-FFF2-40B4-BE49-F238E27FC236}">
                    <a16:creationId xmlns:a16="http://schemas.microsoft.com/office/drawing/2014/main" id="{2411EA26-3559-479A-966C-AC5F5AD46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87" y="3534493"/>
                <a:ext cx="485929" cy="181561"/>
              </a:xfrm>
              <a:prstGeom prst="rect">
                <a:avLst/>
              </a:prstGeom>
              <a:blipFill>
                <a:blip r:embed="rId28"/>
                <a:stretch>
                  <a:fillRect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06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all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/>
              <p:nvPr/>
            </p:nvSpPr>
            <p:spPr>
              <a:xfrm>
                <a:off x="350893" y="5991791"/>
                <a:ext cx="808164" cy="38908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3" y="5991791"/>
                <a:ext cx="808164" cy="389086"/>
              </a:xfrm>
              <a:prstGeom prst="rect">
                <a:avLst/>
              </a:prstGeom>
              <a:blipFill>
                <a:blip r:embed="rId2"/>
                <a:stretch>
                  <a:fillRect l="-8333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5A3CE-5D41-4C4D-A68B-39667A78C863}"/>
              </a:ext>
            </a:extLst>
          </p:cNvPr>
          <p:cNvGrpSpPr/>
          <p:nvPr/>
        </p:nvGrpSpPr>
        <p:grpSpPr>
          <a:xfrm>
            <a:off x="444066" y="1098365"/>
            <a:ext cx="553874" cy="4533624"/>
            <a:chOff x="1901560" y="2334316"/>
            <a:chExt cx="553874" cy="4533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E767F5-F56F-427D-B802-55B17E979FC2}"/>
                </a:ext>
              </a:extLst>
            </p:cNvPr>
            <p:cNvGrpSpPr/>
            <p:nvPr/>
          </p:nvGrpSpPr>
          <p:grpSpPr>
            <a:xfrm>
              <a:off x="1969505" y="2845761"/>
              <a:ext cx="485929" cy="4022179"/>
              <a:chOff x="3815695" y="23268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0.64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0.79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0.98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/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7EBE3A-E405-4D4B-A830-702E61889467}"/>
              </a:ext>
            </a:extLst>
          </p:cNvPr>
          <p:cNvCxnSpPr/>
          <p:nvPr/>
        </p:nvCxnSpPr>
        <p:spPr>
          <a:xfrm>
            <a:off x="1382233" y="1098365"/>
            <a:ext cx="0" cy="5282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FB138337-7F52-4B29-8E68-3D35546D6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092750"/>
                  </p:ext>
                </p:extLst>
              </p:nvPr>
            </p:nvGraphicFramePr>
            <p:xfrm>
              <a:off x="2027912" y="808074"/>
              <a:ext cx="9826740" cy="5514599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450066486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193998653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50182324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2927661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970424559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Obs</a:t>
                          </a:r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u="none" strike="noStrike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666166124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51.7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969653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13177308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349332576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5325521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356661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FB138337-7F52-4B29-8E68-3D35546D6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092750"/>
                  </p:ext>
                </p:extLst>
              </p:nvPr>
            </p:nvGraphicFramePr>
            <p:xfrm>
              <a:off x="2027912" y="808074"/>
              <a:ext cx="9826740" cy="5514599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450066486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193998653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50182324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2927661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970424559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Obs</a:t>
                          </a:r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99259" r="-996296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200746" r="-903731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298519" r="-797037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401493" r="-702985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497778" r="-597778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602239" r="-502239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702239" r="-402239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796296" r="-299259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902985" r="-201493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995556" r="-100000" b="-614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1103731" r="-746" b="-614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47.8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666166124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51.7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21969653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4213177308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.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1349332576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925325521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709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44.6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31.0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50.5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35666104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5060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all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/>
              <p:nvPr/>
            </p:nvSpPr>
            <p:spPr>
              <a:xfrm>
                <a:off x="350893" y="5991791"/>
                <a:ext cx="808164" cy="389086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600" baseline="-25000" dirty="0"/>
              </a:p>
            </p:txBody>
          </p:sp>
        </mc:Choice>
        <mc:Fallback xmlns="">
          <p:sp>
            <p:nvSpPr>
              <p:cNvPr id="14" name="TextBox 37">
                <a:extLst>
                  <a:ext uri="{FF2B5EF4-FFF2-40B4-BE49-F238E27FC236}">
                    <a16:creationId xmlns:a16="http://schemas.microsoft.com/office/drawing/2014/main" id="{2896D31C-E947-4642-A373-7B9B9B89A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3" y="5991791"/>
                <a:ext cx="808164" cy="389086"/>
              </a:xfrm>
              <a:prstGeom prst="rect">
                <a:avLst/>
              </a:prstGeom>
              <a:blipFill>
                <a:blip r:embed="rId2"/>
                <a:stretch>
                  <a:fillRect l="-8333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8235A3CE-5D41-4C4D-A68B-39667A78C863}"/>
              </a:ext>
            </a:extLst>
          </p:cNvPr>
          <p:cNvGrpSpPr/>
          <p:nvPr/>
        </p:nvGrpSpPr>
        <p:grpSpPr>
          <a:xfrm>
            <a:off x="444066" y="1098365"/>
            <a:ext cx="553874" cy="4533624"/>
            <a:chOff x="1901560" y="2334316"/>
            <a:chExt cx="553874" cy="4533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E767F5-F56F-427D-B802-55B17E979FC2}"/>
                </a:ext>
              </a:extLst>
            </p:cNvPr>
            <p:cNvGrpSpPr/>
            <p:nvPr/>
          </p:nvGrpSpPr>
          <p:grpSpPr>
            <a:xfrm>
              <a:off x="1969505" y="2845761"/>
              <a:ext cx="485929" cy="4022179"/>
              <a:chOff x="3815695" y="232682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0.64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6" name="TextBox 10">
                    <a:extLst>
                      <a:ext uri="{FF2B5EF4-FFF2-40B4-BE49-F238E27FC236}">
                        <a16:creationId xmlns:a16="http://schemas.microsoft.com/office/drawing/2014/main" id="{8E3336F3-FBD7-4A73-8E4D-FD95FD0B6D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816882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0.47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7" name="TextBox 11">
                    <a:extLst>
                      <a:ext uri="{FF2B5EF4-FFF2-40B4-BE49-F238E27FC236}">
                        <a16:creationId xmlns:a16="http://schemas.microsoft.com/office/drawing/2014/main" id="{B5C75655-A61B-4B14-B326-CC5B0F3CF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569482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0.79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8" name="TextBox 12">
                    <a:extLst>
                      <a:ext uri="{FF2B5EF4-FFF2-40B4-BE49-F238E27FC236}">
                        <a16:creationId xmlns:a16="http://schemas.microsoft.com/office/drawing/2014/main" id="{8B183081-34D0-4ACF-96E3-3644EE7F4E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232682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39" name="TextBox 13">
                    <a:extLst>
                      <a:ext uri="{FF2B5EF4-FFF2-40B4-BE49-F238E27FC236}">
                        <a16:creationId xmlns:a16="http://schemas.microsoft.com/office/drawing/2014/main" id="{09EDEF36-83CB-4602-A87A-6385E98BB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401082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0.99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0" name="TextBox 14">
                    <a:extLst>
                      <a:ext uri="{FF2B5EF4-FFF2-40B4-BE49-F238E27FC236}">
                        <a16:creationId xmlns:a16="http://schemas.microsoft.com/office/drawing/2014/main" id="{E70064A6-782B-4C92-A79A-62C5F4DDA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1985282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0.98</m:t>
                          </m:r>
                        </m:oMath>
                      </m:oMathPara>
                    </a14:m>
                    <a:endParaRPr lang="en-US" sz="1600" baseline="-25000" dirty="0"/>
                  </a:p>
                </p:txBody>
              </p:sp>
            </mc:Choice>
            <mc:Fallback xmlns="">
              <p:sp>
                <p:nvSpPr>
                  <p:cNvPr id="41" name="TextBox 15">
                    <a:extLst>
                      <a:ext uri="{FF2B5EF4-FFF2-40B4-BE49-F238E27FC236}">
                        <a16:creationId xmlns:a16="http://schemas.microsoft.com/office/drawing/2014/main" id="{57133167-5E9B-465F-BDE8-E87B443F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5695" y="3153682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/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4572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109AC75-BA5E-4165-9461-26CD45B0C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560" y="2334316"/>
                  <a:ext cx="553874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7EBE3A-E405-4D4B-A830-702E61889467}"/>
              </a:ext>
            </a:extLst>
          </p:cNvPr>
          <p:cNvCxnSpPr/>
          <p:nvPr/>
        </p:nvCxnSpPr>
        <p:spPr>
          <a:xfrm>
            <a:off x="1382233" y="1098365"/>
            <a:ext cx="0" cy="5282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FB138337-7F52-4B29-8E68-3D35546D6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460603"/>
                  </p:ext>
                </p:extLst>
              </p:nvPr>
            </p:nvGraphicFramePr>
            <p:xfrm>
              <a:off x="2027912" y="808074"/>
              <a:ext cx="8188950" cy="1448255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450066486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2927661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970424559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Obs</a:t>
                          </a:r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𝑑𝑧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  <m:d>
                                      <m:dPr>
                                        <m:ctrlP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b="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𝑑𝑤</m:t>
                                    </m:r>
                                    <m:r>
                                      <a:rPr lang="en-US" sz="1600" b="0" i="1" baseline="-250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All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18.7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59">
                <a:extLst>
                  <a:ext uri="{FF2B5EF4-FFF2-40B4-BE49-F238E27FC236}">
                    <a16:creationId xmlns:a16="http://schemas.microsoft.com/office/drawing/2014/main" id="{FB138337-7F52-4B29-8E68-3D35546D6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8460603"/>
                  </p:ext>
                </p:extLst>
              </p:nvPr>
            </p:nvGraphicFramePr>
            <p:xfrm>
              <a:off x="2027912" y="808074"/>
              <a:ext cx="8188950" cy="1448255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450066486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2927661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970424559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 err="1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Obs</a:t>
                          </a:r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99259" r="-797778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200746" r="-703731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298519" r="-598519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401493" r="-502985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501493" r="-402985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597037" r="-300000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702239" r="-202239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796296" r="-100741" b="-88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0"/>
                          <a:stretch>
                            <a:fillRect l="-902985" r="-1493" b="-88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All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18.7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13.4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2">
                <a:extLst>
                  <a:ext uri="{FF2B5EF4-FFF2-40B4-BE49-F238E27FC236}">
                    <a16:creationId xmlns:a16="http://schemas.microsoft.com/office/drawing/2014/main" id="{0D15B17A-439F-440C-BBA6-CF04F0C170CD}"/>
                  </a:ext>
                </a:extLst>
              </p:cNvPr>
              <p:cNvSpPr txBox="1"/>
              <p:nvPr/>
            </p:nvSpPr>
            <p:spPr>
              <a:xfrm>
                <a:off x="2363341" y="2493329"/>
                <a:ext cx="5561459" cy="36933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𝑤𝑖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1600" b="0" i="1" baseline="-25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baseline="-250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baseline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6</m:t>
                      </m:r>
                    </m:oMath>
                  </m:oMathPara>
                </a14:m>
                <a:endParaRPr lang="en-US" sz="1600" baseline="0" dirty="0"/>
              </a:p>
            </p:txBody>
          </p:sp>
        </mc:Choice>
        <mc:Fallback xmlns="">
          <p:sp>
            <p:nvSpPr>
              <p:cNvPr id="15" name="TextBox 82">
                <a:extLst>
                  <a:ext uri="{FF2B5EF4-FFF2-40B4-BE49-F238E27FC236}">
                    <a16:creationId xmlns:a16="http://schemas.microsoft.com/office/drawing/2014/main" id="{0D15B17A-439F-440C-BBA6-CF04F0C1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1" y="2493329"/>
                <a:ext cx="5561459" cy="369332"/>
              </a:xfrm>
              <a:prstGeom prst="rect">
                <a:avLst/>
              </a:prstGeom>
              <a:blipFill>
                <a:blip r:embed="rId11"/>
                <a:stretch>
                  <a:fillRect b="-3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3">
                <a:extLst>
                  <a:ext uri="{FF2B5EF4-FFF2-40B4-BE49-F238E27FC236}">
                    <a16:creationId xmlns:a16="http://schemas.microsoft.com/office/drawing/2014/main" id="{570BD3F1-5B50-4EC2-850A-7205BD1456C1}"/>
                  </a:ext>
                </a:extLst>
              </p:cNvPr>
              <p:cNvSpPr txBox="1"/>
              <p:nvPr/>
            </p:nvSpPr>
            <p:spPr>
              <a:xfrm>
                <a:off x="2363341" y="3260045"/>
                <a:ext cx="4143324" cy="61554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83">
                <a:extLst>
                  <a:ext uri="{FF2B5EF4-FFF2-40B4-BE49-F238E27FC236}">
                    <a16:creationId xmlns:a16="http://schemas.microsoft.com/office/drawing/2014/main" id="{570BD3F1-5B50-4EC2-850A-7205BD14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341" y="3260045"/>
                <a:ext cx="4143324" cy="615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85">
                <a:extLst>
                  <a:ext uri="{FF2B5EF4-FFF2-40B4-BE49-F238E27FC236}">
                    <a16:creationId xmlns:a16="http://schemas.microsoft.com/office/drawing/2014/main" id="{C5D788CB-8688-4495-92DA-6BD6E3260514}"/>
                  </a:ext>
                </a:extLst>
              </p:cNvPr>
              <p:cNvSpPr txBox="1"/>
              <p:nvPr/>
            </p:nvSpPr>
            <p:spPr>
              <a:xfrm>
                <a:off x="2277188" y="4063090"/>
                <a:ext cx="505304" cy="241778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baseline="0" dirty="0"/>
              </a:p>
            </p:txBody>
          </p:sp>
        </mc:Choice>
        <mc:Fallback xmlns="">
          <p:sp>
            <p:nvSpPr>
              <p:cNvPr id="17" name="TextBox 85">
                <a:extLst>
                  <a:ext uri="{FF2B5EF4-FFF2-40B4-BE49-F238E27FC236}">
                    <a16:creationId xmlns:a16="http://schemas.microsoft.com/office/drawing/2014/main" id="{C5D788CB-8688-4495-92DA-6BD6E326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188" y="4063090"/>
                <a:ext cx="505304" cy="241778"/>
              </a:xfrm>
              <a:prstGeom prst="rect">
                <a:avLst/>
              </a:prstGeom>
              <a:blipFill>
                <a:blip r:embed="rId1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6970FCB-A458-44C8-9714-E18ACA094BC4}"/>
              </a:ext>
            </a:extLst>
          </p:cNvPr>
          <p:cNvSpPr txBox="1"/>
          <p:nvPr/>
        </p:nvSpPr>
        <p:spPr>
          <a:xfrm>
            <a:off x="2876377" y="4078987"/>
            <a:ext cx="237744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i="1" dirty="0"/>
              <a:t>Learning Rate = 0.01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20F222-7891-47A8-825B-71831F3043F6}"/>
              </a:ext>
            </a:extLst>
          </p:cNvPr>
          <p:cNvSpPr txBox="1"/>
          <p:nvPr/>
        </p:nvSpPr>
        <p:spPr>
          <a:xfrm>
            <a:off x="5144070" y="3919698"/>
            <a:ext cx="2807465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i="1" dirty="0"/>
              <a:t>Note: After iterating through all training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120DD34-506A-4638-90D5-DF3AF9228C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949787"/>
                  </p:ext>
                </p:extLst>
              </p:nvPr>
            </p:nvGraphicFramePr>
            <p:xfrm>
              <a:off x="2001525" y="4932622"/>
              <a:ext cx="5732265" cy="1448255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77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600" b="0" i="1" baseline="-25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0.98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0120DD34-506A-4638-90D5-DF3AF9228C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949787"/>
                  </p:ext>
                </p:extLst>
              </p:nvPr>
            </p:nvGraphicFramePr>
            <p:xfrm>
              <a:off x="2001525" y="4932622"/>
              <a:ext cx="5732265" cy="1448255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818895">
                      <a:extLst>
                        <a:ext uri="{9D8B030D-6E8A-4147-A177-3AD203B41FA5}">
                          <a16:colId xmlns:a16="http://schemas.microsoft.com/office/drawing/2014/main" val="53253714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914606192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53789528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881534030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4137639368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2225500225"/>
                        </a:ext>
                      </a:extLst>
                    </a:gridCol>
                    <a:gridCol w="818895">
                      <a:extLst>
                        <a:ext uri="{9D8B030D-6E8A-4147-A177-3AD203B41FA5}">
                          <a16:colId xmlns:a16="http://schemas.microsoft.com/office/drawing/2014/main" val="3176026817"/>
                        </a:ext>
                      </a:extLst>
                    </a:gridCol>
                  </a:tblGrid>
                  <a:tr h="7705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746" t="-787" r="-602985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100000" t="-787" r="-498519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201493" t="-787" r="-402239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299259" t="-787" r="-299259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402239" t="-787" r="-201493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498519" t="-787" r="-100000" b="-88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ctr">
                        <a:blipFill>
                          <a:blip r:embed="rId14"/>
                          <a:stretch>
                            <a:fillRect l="-602985" t="-787" r="-746" b="-88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1132577"/>
                      </a:ext>
                    </a:extLst>
                  </a:tr>
                  <a:tr h="67772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0.78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0.45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0.99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0.34</a:t>
                          </a:r>
                        </a:p>
                      </a:txBody>
                      <a:tcPr marL="6350" marR="6350" marT="635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0.98</a:t>
                          </a:r>
                        </a:p>
                      </a:txBody>
                      <a:tcPr marL="6350" marR="6350" marT="6350" marB="0" anchor="ctr"/>
                    </a:tc>
                    <a:extLst>
                      <a:ext uri="{0D108BD9-81ED-4DB2-BD59-A6C34878D82A}">
                        <a16:rowId xmlns:a16="http://schemas.microsoft.com/office/drawing/2014/main" val="37247147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7449F8A-D2B5-4EF0-AC13-040AFFF2E266}"/>
              </a:ext>
            </a:extLst>
          </p:cNvPr>
          <p:cNvSpPr/>
          <p:nvPr/>
        </p:nvSpPr>
        <p:spPr>
          <a:xfrm>
            <a:off x="8686800" y="2862662"/>
            <a:ext cx="2883366" cy="1651312"/>
          </a:xfrm>
          <a:prstGeom prst="wedgeRoundRectCallout">
            <a:avLst>
              <a:gd name="adj1" fmla="val -77437"/>
              <a:gd name="adj2" fmla="val 136016"/>
              <a:gd name="adj3" fmla="val 16667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 Epoch of Gradient Descent is complete</a:t>
            </a:r>
          </a:p>
          <a:p>
            <a:endParaRPr lang="en-US" sz="1600" dirty="0"/>
          </a:p>
          <a:p>
            <a:r>
              <a:rPr lang="en-US" sz="1600" dirty="0"/>
              <a:t>To complete training, repeat for 600 epochs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2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model history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9DF0534-DB39-4928-83E4-D1952833A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648947"/>
              </p:ext>
            </p:extLst>
          </p:nvPr>
        </p:nvGraphicFramePr>
        <p:xfrm>
          <a:off x="522176" y="932317"/>
          <a:ext cx="9568122" cy="5479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249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model predictions on test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19BC0-5D8C-42B7-9E45-9F838838D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8" t="29680" r="2367" b="17611"/>
          <a:stretch/>
        </p:blipFill>
        <p:spPr>
          <a:xfrm>
            <a:off x="507460" y="1401540"/>
            <a:ext cx="11220252" cy="4040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0A897-6ACC-4D0F-AEA7-9F113AAD10AF}"/>
              </a:ext>
            </a:extLst>
          </p:cNvPr>
          <p:cNvSpPr txBox="1"/>
          <p:nvPr/>
        </p:nvSpPr>
        <p:spPr>
          <a:xfrm>
            <a:off x="416560" y="6138180"/>
            <a:ext cx="901192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https://en.wikipedia.org/wiki/Confusion_matrix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1ABF7-C3EC-4915-9B2E-6C8A75A938B5}"/>
              </a:ext>
            </a:extLst>
          </p:cNvPr>
          <p:cNvSpPr txBox="1"/>
          <p:nvPr/>
        </p:nvSpPr>
        <p:spPr>
          <a:xfrm>
            <a:off x="534541" y="809447"/>
            <a:ext cx="3397379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b="1" u="sng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433250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model predictions on test data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77F62C1-5519-41E0-8CF6-0640438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040733"/>
              </p:ext>
            </p:extLst>
          </p:nvPr>
        </p:nvGraphicFramePr>
        <p:xfrm>
          <a:off x="337344" y="1559701"/>
          <a:ext cx="7190509" cy="30035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9796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857744">
                  <a:extLst>
                    <a:ext uri="{9D8B030D-6E8A-4147-A177-3AD203B41FA5}">
                      <a16:colId xmlns:a16="http://schemas.microsoft.com/office/drawing/2014/main" val="2649884287"/>
                    </a:ext>
                  </a:extLst>
                </a:gridCol>
                <a:gridCol w="1139297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611113204"/>
                    </a:ext>
                  </a:extLst>
                </a:gridCol>
              </a:tblGrid>
              <a:tr h="260957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Confusion Matrix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Survived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phik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phi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Graphi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raphik"/>
                          <a:ea typeface="+mn-ea"/>
                          <a:cs typeface="+mn-cs"/>
                        </a:rPr>
                        <a:t>PPV/FOR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raphik"/>
                          <a:ea typeface="+mn-ea"/>
                          <a:cs typeface="+mn-cs"/>
                        </a:rPr>
                        <a:t>FDR/NPV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33347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raphik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raphik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raphik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7353"/>
                  </a:ext>
                </a:extLst>
              </a:tr>
              <a:tr h="473055">
                <a:tc rowSpan="3"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Predicted</a:t>
                      </a:r>
                    </a:p>
                  </a:txBody>
                  <a:tcPr vert="vert27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473055">
                <a:tc v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473055">
                <a:tc v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473055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TPR/FPR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473055">
                <a:tc grid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FNR/SPC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4E0F57-B490-4A3E-ADD0-99CA83144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17114"/>
              </p:ext>
            </p:extLst>
          </p:nvPr>
        </p:nvGraphicFramePr>
        <p:xfrm>
          <a:off x="8134554" y="1559701"/>
          <a:ext cx="2396837" cy="283833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40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139297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</a:tblGrid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LR+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092049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LR-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4718043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DOR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5333313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F1 Score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5817991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Prevalence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643035"/>
                  </a:ext>
                </a:extLst>
              </a:tr>
              <a:tr h="473055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6856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5B43D5-7EE9-4862-8597-B05C38669317}"/>
              </a:ext>
            </a:extLst>
          </p:cNvPr>
          <p:cNvSpPr txBox="1"/>
          <p:nvPr/>
        </p:nvSpPr>
        <p:spPr>
          <a:xfrm>
            <a:off x="534541" y="830713"/>
            <a:ext cx="3397379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b="1" u="sng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616434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Perceptron – model predictions on test data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D7A38F9-45A3-4064-8A21-C2D110CC2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66794"/>
              </p:ext>
            </p:extLst>
          </p:nvPr>
        </p:nvGraphicFramePr>
        <p:xfrm>
          <a:off x="1404679" y="105039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735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B369-689E-44C7-BB32-930EB9C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Agenda for </a:t>
            </a:r>
            <a:r>
              <a:rPr lang="en-US" dirty="0" err="1"/>
              <a:t>ann</a:t>
            </a:r>
            <a:r>
              <a:rPr lang="en-US" dirty="0"/>
              <a:t>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14038-0E62-4CED-AB68-3A402C75C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344" y="1024111"/>
            <a:ext cx="5760720" cy="5232399"/>
          </a:xfrm>
        </p:spPr>
        <p:txBody>
          <a:bodyPr/>
          <a:lstStyle/>
          <a:p>
            <a:pPr marL="342900" indent="-342900">
              <a:buFont typeface="+mj-lt"/>
              <a:buAutoNum type="arabicPeriod" startAt="8"/>
            </a:pPr>
            <a:r>
              <a:rPr lang="en-US" dirty="0"/>
              <a:t>Regularization</a:t>
            </a:r>
          </a:p>
          <a:p>
            <a:pPr marL="523875" lvl="2" indent="-342900"/>
            <a:r>
              <a:rPr lang="en-US" dirty="0"/>
              <a:t>L1,L2</a:t>
            </a:r>
          </a:p>
          <a:p>
            <a:pPr marL="523875" lvl="2" indent="-342900"/>
            <a:r>
              <a:rPr lang="en-US" dirty="0"/>
              <a:t>Dropout</a:t>
            </a:r>
          </a:p>
          <a:p>
            <a:pPr marL="523875" lvl="2" indent="-342900"/>
            <a:r>
              <a:rPr lang="en-US" dirty="0"/>
              <a:t>Early Stopping</a:t>
            </a:r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  <a:p>
            <a:pPr marL="342900" indent="-342900">
              <a:buFont typeface="+mj-lt"/>
              <a:buAutoNum type="arabicPeriod" startAt="8"/>
            </a:pPr>
            <a:r>
              <a:rPr lang="en-US" dirty="0"/>
              <a:t>Optimization Algorithms – Part 1</a:t>
            </a:r>
          </a:p>
          <a:p>
            <a:pPr marL="523875" lvl="2" indent="-342900"/>
            <a:r>
              <a:rPr lang="en-US" dirty="0"/>
              <a:t>Batch gradient descent</a:t>
            </a:r>
          </a:p>
          <a:p>
            <a:pPr marL="523875" lvl="2" indent="-342900"/>
            <a:r>
              <a:rPr lang="en-US" dirty="0"/>
              <a:t>stochastic gradient descent</a:t>
            </a:r>
          </a:p>
          <a:p>
            <a:pPr marL="523875" lvl="2" indent="-342900"/>
            <a:r>
              <a:rPr lang="en-US" dirty="0"/>
              <a:t>Mini-batch gradient descent</a:t>
            </a:r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  <a:p>
            <a:pPr marL="342900" indent="-342900">
              <a:buFont typeface="+mj-lt"/>
              <a:buAutoNum type="arabicPeriod" startAt="8"/>
            </a:pPr>
            <a:r>
              <a:rPr lang="en-US" dirty="0"/>
              <a:t>Optimization Algorithms - Part 2</a:t>
            </a:r>
          </a:p>
          <a:p>
            <a:pPr marL="523875" lvl="2" indent="-342900"/>
            <a:r>
              <a:rPr lang="en-US" dirty="0"/>
              <a:t>Gradient descent</a:t>
            </a:r>
          </a:p>
          <a:p>
            <a:pPr marL="523875" lvl="2" indent="-342900"/>
            <a:r>
              <a:rPr lang="en-US" dirty="0"/>
              <a:t>Gradient descent with momentum</a:t>
            </a:r>
          </a:p>
          <a:p>
            <a:pPr marL="523875" lvl="2" indent="-342900"/>
            <a:r>
              <a:rPr lang="en-US" dirty="0" err="1"/>
              <a:t>Nesterov</a:t>
            </a:r>
            <a:r>
              <a:rPr lang="en-US" dirty="0"/>
              <a:t> accelerated gradient</a:t>
            </a:r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7783CB-AEAE-4142-ACD3-3C47642B60BD}"/>
              </a:ext>
            </a:extLst>
          </p:cNvPr>
          <p:cNvSpPr txBox="1">
            <a:spLocks/>
          </p:cNvSpPr>
          <p:nvPr/>
        </p:nvSpPr>
        <p:spPr>
          <a:xfrm>
            <a:off x="6315191" y="1024111"/>
            <a:ext cx="5760720" cy="5232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cap="none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b="0" i="0" kern="1200" cap="none" baseline="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80975" indent="-180975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68275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7621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11"/>
            </a:pPr>
            <a:r>
              <a:rPr lang="en-US" dirty="0"/>
              <a:t>Learning Rate tuning and decay</a:t>
            </a:r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  <a:p>
            <a:pPr marL="342900" indent="-342900">
              <a:buFont typeface="+mj-lt"/>
              <a:buAutoNum type="arabicPeriod" startAt="11"/>
            </a:pPr>
            <a:endParaRPr lang="en-US" dirty="0"/>
          </a:p>
          <a:p>
            <a:pPr marL="342900" indent="-342900">
              <a:buFont typeface="+mj-lt"/>
              <a:buAutoNum type="arabicPeriod" startAt="11"/>
            </a:pPr>
            <a:r>
              <a:rPr lang="en-US" dirty="0"/>
              <a:t>Optimization Algorithms - 3</a:t>
            </a:r>
          </a:p>
          <a:p>
            <a:pPr marL="523875" lvl="2" indent="-342900"/>
            <a:r>
              <a:rPr lang="en-US" dirty="0" err="1"/>
              <a:t>Adagrad</a:t>
            </a:r>
            <a:endParaRPr lang="en-US" dirty="0"/>
          </a:p>
          <a:p>
            <a:pPr marL="523875" lvl="2" indent="-342900"/>
            <a:r>
              <a:rPr lang="en-US" dirty="0" err="1"/>
              <a:t>RMSProp</a:t>
            </a:r>
            <a:endParaRPr lang="en-US" dirty="0"/>
          </a:p>
          <a:p>
            <a:pPr marL="523875" lvl="2" indent="-342900"/>
            <a:r>
              <a:rPr lang="en-US" dirty="0" err="1"/>
              <a:t>Adam,Adamax</a:t>
            </a:r>
            <a:r>
              <a:rPr lang="en-US" dirty="0"/>
              <a:t> and </a:t>
            </a:r>
            <a:r>
              <a:rPr lang="en-US" dirty="0" err="1"/>
              <a:t>Nadam</a:t>
            </a:r>
            <a:endParaRPr lang="en-US" dirty="0"/>
          </a:p>
          <a:p>
            <a:pPr marL="523875" lvl="2" indent="-342900"/>
            <a:r>
              <a:rPr lang="en-US" dirty="0">
                <a:solidFill>
                  <a:srgbClr val="000000"/>
                </a:solidFill>
              </a:rPr>
              <a:t>Excel and </a:t>
            </a:r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  <a:p>
            <a:pPr marL="342900" indent="-342900">
              <a:buFont typeface="+mj-lt"/>
              <a:buAutoNum type="arabicPeriod" startAt="11"/>
            </a:pPr>
            <a:endParaRPr lang="en-US" dirty="0"/>
          </a:p>
          <a:p>
            <a:pPr marL="342900" indent="-342900">
              <a:buFont typeface="+mj-lt"/>
              <a:buAutoNum type="arabicPeriod" startAt="11"/>
            </a:pPr>
            <a:r>
              <a:rPr lang="en-US" dirty="0"/>
              <a:t>Batch Normalization</a:t>
            </a:r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</a:p>
          <a:p>
            <a:pPr marL="342900" indent="-342900">
              <a:buFont typeface="+mj-lt"/>
              <a:buAutoNum type="arabicPeriod" startAt="11"/>
            </a:pPr>
            <a:endParaRPr lang="en-US" dirty="0"/>
          </a:p>
          <a:p>
            <a:pPr marL="342900" indent="-342900">
              <a:buFont typeface="+mj-lt"/>
              <a:buAutoNum type="arabicPeriod" startAt="11"/>
            </a:pPr>
            <a:r>
              <a:rPr lang="en-US" dirty="0"/>
              <a:t>Cross Validation and Grid Search</a:t>
            </a:r>
          </a:p>
          <a:p>
            <a:pPr marL="523875" lvl="2" indent="-342900"/>
            <a:r>
              <a:rPr lang="en-US" dirty="0" err="1">
                <a:solidFill>
                  <a:srgbClr val="000000"/>
                </a:solidFill>
              </a:rPr>
              <a:t>Keras</a:t>
            </a:r>
            <a:r>
              <a:rPr lang="en-US" dirty="0">
                <a:solidFill>
                  <a:srgbClr val="000000"/>
                </a:solidFill>
              </a:rPr>
              <a:t>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85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106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2672812" y="2482587"/>
            <a:ext cx="6846426" cy="189282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Perceptron</a:t>
            </a:r>
          </a:p>
          <a:p>
            <a:pPr algn="ctr"/>
            <a:r>
              <a:rPr lang="en-US" sz="6000" b="1" dirty="0" err="1">
                <a:solidFill>
                  <a:schemeClr val="bg1"/>
                </a:solidFill>
              </a:rPr>
              <a:t>Keras</a:t>
            </a:r>
            <a:r>
              <a:rPr lang="en-US" sz="6000" b="1" dirty="0">
                <a:solidFill>
                  <a:schemeClr val="bg1"/>
                </a:solidFill>
              </a:rPr>
              <a:t> Code Along</a:t>
            </a:r>
          </a:p>
        </p:txBody>
      </p:sp>
    </p:spTree>
    <p:extLst>
      <p:ext uri="{BB962C8B-B14F-4D97-AF65-F5344CB8AC3E}">
        <p14:creationId xmlns:p14="http://schemas.microsoft.com/office/powerpoint/2010/main" val="1819097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1407232" y="2482587"/>
            <a:ext cx="9377567" cy="189282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Shallow Neural Network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with one hidden layer</a:t>
            </a:r>
          </a:p>
        </p:txBody>
      </p:sp>
    </p:spTree>
    <p:extLst>
      <p:ext uri="{BB962C8B-B14F-4D97-AF65-F5344CB8AC3E}">
        <p14:creationId xmlns:p14="http://schemas.microsoft.com/office/powerpoint/2010/main" val="258839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Shallow neural network -  forward prop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60FE21-1455-473A-8B27-16ECEDEFD08C}"/>
              </a:ext>
            </a:extLst>
          </p:cNvPr>
          <p:cNvGrpSpPr/>
          <p:nvPr/>
        </p:nvGrpSpPr>
        <p:grpSpPr>
          <a:xfrm>
            <a:off x="883920" y="1016730"/>
            <a:ext cx="6106160" cy="5078540"/>
            <a:chOff x="883920" y="1016730"/>
            <a:chExt cx="6106160" cy="507854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B1A1A7-AB30-4965-98DC-BEE6AF5310F0}"/>
                </a:ext>
              </a:extLst>
            </p:cNvPr>
            <p:cNvSpPr/>
            <p:nvPr/>
          </p:nvSpPr>
          <p:spPr>
            <a:xfrm>
              <a:off x="3342640" y="111833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5CAF545-C404-494D-982E-DFD37AE14688}"/>
                </a:ext>
              </a:extLst>
            </p:cNvPr>
            <p:cNvSpPr/>
            <p:nvPr/>
          </p:nvSpPr>
          <p:spPr>
            <a:xfrm>
              <a:off x="3342640" y="538407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A6EC8-8A2E-40E5-9585-84D76DEA873B}"/>
                </a:ext>
              </a:extLst>
            </p:cNvPr>
            <p:cNvSpPr/>
            <p:nvPr/>
          </p:nvSpPr>
          <p:spPr>
            <a:xfrm>
              <a:off x="334264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7355B2-F6AA-4A6F-83E0-EA9EE058C570}"/>
                </a:ext>
              </a:extLst>
            </p:cNvPr>
            <p:cNvSpPr/>
            <p:nvPr/>
          </p:nvSpPr>
          <p:spPr>
            <a:xfrm>
              <a:off x="627888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0F26C1-827B-4779-B0AF-4F2584FCB83C}"/>
                </a:ext>
              </a:extLst>
            </p:cNvPr>
            <p:cNvSpPr/>
            <p:nvPr/>
          </p:nvSpPr>
          <p:spPr>
            <a:xfrm>
              <a:off x="883920" y="10167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A19DA3-8D68-4360-B7F4-BB4D27691155}"/>
                </a:ext>
              </a:extLst>
            </p:cNvPr>
            <p:cNvSpPr/>
            <p:nvPr/>
          </p:nvSpPr>
          <p:spPr>
            <a:xfrm>
              <a:off x="883920" y="201415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0AA594-F779-45B6-9F91-51D67BD8CDBA}"/>
                </a:ext>
              </a:extLst>
            </p:cNvPr>
            <p:cNvSpPr/>
            <p:nvPr/>
          </p:nvSpPr>
          <p:spPr>
            <a:xfrm>
              <a:off x="883920" y="301157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021A79-6AFE-425B-8A41-83EB4AE58AFA}"/>
                </a:ext>
              </a:extLst>
            </p:cNvPr>
            <p:cNvSpPr/>
            <p:nvPr/>
          </p:nvSpPr>
          <p:spPr>
            <a:xfrm>
              <a:off x="883920" y="400899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D68777-0830-421F-9AD6-F266DC2C17F2}"/>
                </a:ext>
              </a:extLst>
            </p:cNvPr>
            <p:cNvSpPr/>
            <p:nvPr/>
          </p:nvSpPr>
          <p:spPr>
            <a:xfrm>
              <a:off x="883920" y="500641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7B078-981A-4315-AB1D-A2ACA9808B3D}"/>
                </a:ext>
              </a:extLst>
            </p:cNvPr>
            <p:cNvSpPr/>
            <p:nvPr/>
          </p:nvSpPr>
          <p:spPr>
            <a:xfrm>
              <a:off x="883920" y="60038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BD9BF2-2505-4806-B519-99B3ACE81A67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975360" y="1062450"/>
              <a:ext cx="236728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A2E254-7CE9-4365-8041-70A56F89FC41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939800" y="1473930"/>
              <a:ext cx="2402840" cy="454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D42984C-4611-4AD9-B20E-BE7572EE8B2F}"/>
                </a:ext>
              </a:extLst>
            </p:cNvPr>
            <p:cNvCxnSpPr>
              <a:cxnSpLocks/>
              <a:stCxn id="37" idx="4"/>
              <a:endCxn id="4" idx="2"/>
            </p:cNvCxnSpPr>
            <p:nvPr/>
          </p:nvCxnSpPr>
          <p:spPr>
            <a:xfrm flipV="1">
              <a:off x="929640" y="1473930"/>
              <a:ext cx="2413000" cy="36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E572A89-6E7A-4904-AA7D-CEFD72AE46A7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975360" y="1473930"/>
              <a:ext cx="2367280" cy="258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E55AA4C-58D2-4A28-B7A3-D5F44727C6D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939800" y="1473930"/>
              <a:ext cx="2402840" cy="1571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C60C18A-E5E7-4C20-B2B3-8CECAF55C2E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975360" y="1473930"/>
              <a:ext cx="2367280" cy="615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41DFCA-5B3B-4131-9B46-4762DA7AB240}"/>
                </a:ext>
              </a:extLst>
            </p:cNvPr>
            <p:cNvCxnSpPr>
              <a:cxnSpLocks/>
              <a:stCxn id="33" idx="5"/>
              <a:endCxn id="31" idx="2"/>
            </p:cNvCxnSpPr>
            <p:nvPr/>
          </p:nvCxnSpPr>
          <p:spPr>
            <a:xfrm>
              <a:off x="961969" y="1094779"/>
              <a:ext cx="2380671" cy="25120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B58BB2E-044A-4622-979A-6A338778848A}"/>
                </a:ext>
              </a:extLst>
            </p:cNvPr>
            <p:cNvCxnSpPr>
              <a:cxnSpLocks/>
              <a:stCxn id="38" idx="7"/>
              <a:endCxn id="31" idx="2"/>
            </p:cNvCxnSpPr>
            <p:nvPr/>
          </p:nvCxnSpPr>
          <p:spPr>
            <a:xfrm flipV="1">
              <a:off x="961969" y="3606800"/>
              <a:ext cx="2380671" cy="2410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FBB3F8D-0602-41DE-8B33-32EDC77AE606}"/>
                </a:ext>
              </a:extLst>
            </p:cNvPr>
            <p:cNvCxnSpPr>
              <a:cxnSpLocks/>
              <a:stCxn id="34" idx="7"/>
              <a:endCxn id="31" idx="2"/>
            </p:cNvCxnSpPr>
            <p:nvPr/>
          </p:nvCxnSpPr>
          <p:spPr>
            <a:xfrm>
              <a:off x="961969" y="2027541"/>
              <a:ext cx="2380671" cy="1579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4CA3CDC-ACF8-4A23-AAC9-FEEF0661075C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961969" y="3006694"/>
              <a:ext cx="2380671" cy="60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BD2C6A7-7279-4D5D-A514-26BA42B50BF5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950885" y="3606800"/>
              <a:ext cx="2391755" cy="429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783EFF-9906-4E2F-ADD6-3A899D9C4C76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885769" y="3606800"/>
              <a:ext cx="2456871" cy="141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0691F58-F388-4A4C-AA21-2D21A7CDE23A}"/>
                </a:ext>
              </a:extLst>
            </p:cNvPr>
            <p:cNvCxnSpPr>
              <a:cxnSpLocks/>
              <a:stCxn id="38" idx="6"/>
              <a:endCxn id="30" idx="2"/>
            </p:cNvCxnSpPr>
            <p:nvPr/>
          </p:nvCxnSpPr>
          <p:spPr>
            <a:xfrm flipV="1">
              <a:off x="975360" y="5739670"/>
              <a:ext cx="2367280" cy="30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848B4B8-9D71-4960-B26D-1B90F1CBCDFA}"/>
                </a:ext>
              </a:extLst>
            </p:cNvPr>
            <p:cNvCxnSpPr>
              <a:cxnSpLocks/>
              <a:stCxn id="37" idx="0"/>
              <a:endCxn id="30" idx="2"/>
            </p:cNvCxnSpPr>
            <p:nvPr/>
          </p:nvCxnSpPr>
          <p:spPr>
            <a:xfrm>
              <a:off x="929640" y="5006410"/>
              <a:ext cx="2413000" cy="73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FBADFF2-8D8E-423E-9E56-FE1B54682D1A}"/>
                </a:ext>
              </a:extLst>
            </p:cNvPr>
            <p:cNvCxnSpPr>
              <a:cxnSpLocks/>
              <a:stCxn id="36" idx="5"/>
              <a:endCxn id="30" idx="2"/>
            </p:cNvCxnSpPr>
            <p:nvPr/>
          </p:nvCxnSpPr>
          <p:spPr>
            <a:xfrm>
              <a:off x="961969" y="4087039"/>
              <a:ext cx="2380671" cy="1652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44159D8-7732-416B-8A27-C28D2E06F71B}"/>
                </a:ext>
              </a:extLst>
            </p:cNvPr>
            <p:cNvCxnSpPr>
              <a:cxnSpLocks/>
              <a:stCxn id="35" idx="0"/>
              <a:endCxn id="30" idx="2"/>
            </p:cNvCxnSpPr>
            <p:nvPr/>
          </p:nvCxnSpPr>
          <p:spPr>
            <a:xfrm>
              <a:off x="929640" y="3011570"/>
              <a:ext cx="2413000" cy="272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59E2AEB-424F-4374-9EF3-890A92983A90}"/>
                </a:ext>
              </a:extLst>
            </p:cNvPr>
            <p:cNvCxnSpPr>
              <a:cxnSpLocks/>
              <a:stCxn id="34" idx="6"/>
              <a:endCxn id="30" idx="2"/>
            </p:cNvCxnSpPr>
            <p:nvPr/>
          </p:nvCxnSpPr>
          <p:spPr>
            <a:xfrm>
              <a:off x="975360" y="2059870"/>
              <a:ext cx="2367280" cy="3679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8089651-34E2-40C0-B84B-412AA66B80F9}"/>
                </a:ext>
              </a:extLst>
            </p:cNvPr>
            <p:cNvCxnSpPr>
              <a:cxnSpLocks/>
              <a:stCxn id="33" idx="6"/>
              <a:endCxn id="30" idx="2"/>
            </p:cNvCxnSpPr>
            <p:nvPr/>
          </p:nvCxnSpPr>
          <p:spPr>
            <a:xfrm>
              <a:off x="975360" y="1062450"/>
              <a:ext cx="2367280" cy="4677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32DD4D2-506C-4DB2-95EA-68610D17F3E6}"/>
                </a:ext>
              </a:extLst>
            </p:cNvPr>
            <p:cNvCxnSpPr>
              <a:cxnSpLocks/>
              <a:stCxn id="4" idx="6"/>
              <a:endCxn id="32" idx="2"/>
            </p:cNvCxnSpPr>
            <p:nvPr/>
          </p:nvCxnSpPr>
          <p:spPr>
            <a:xfrm>
              <a:off x="4053840" y="147393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4991165-83E1-4C6B-AD83-5C62C7C569EC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4053840" y="3606800"/>
              <a:ext cx="2225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AF488AE-71AA-4A75-AF6C-FD7E46672D0D}"/>
                </a:ext>
              </a:extLst>
            </p:cNvPr>
            <p:cNvCxnSpPr>
              <a:cxnSpLocks/>
              <a:stCxn id="30" idx="6"/>
              <a:endCxn id="32" idx="2"/>
            </p:cNvCxnSpPr>
            <p:nvPr/>
          </p:nvCxnSpPr>
          <p:spPr>
            <a:xfrm flipV="1">
              <a:off x="4053840" y="360680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9017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1 -  forward propagation 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FEB878D-0391-42DB-B483-DA95A5060D03}"/>
              </a:ext>
            </a:extLst>
          </p:cNvPr>
          <p:cNvGraphicFramePr>
            <a:graphicFrameLocks noGrp="1"/>
          </p:cNvGraphicFramePr>
          <p:nvPr/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/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83" name="Group 82">
            <a:extLst>
              <a:ext uri="{FF2B5EF4-FFF2-40B4-BE49-F238E27FC236}">
                <a16:creationId xmlns:a16="http://schemas.microsoft.com/office/drawing/2014/main" id="{C8A74761-EC55-4349-8404-FBFC0CADE4A7}"/>
              </a:ext>
            </a:extLst>
          </p:cNvPr>
          <p:cNvGrpSpPr/>
          <p:nvPr/>
        </p:nvGrpSpPr>
        <p:grpSpPr>
          <a:xfrm>
            <a:off x="842431" y="2242804"/>
            <a:ext cx="7398178" cy="4420177"/>
            <a:chOff x="0" y="0"/>
            <a:chExt cx="7398178" cy="442017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0B1889B-FFED-4519-83C2-1292056E9F60}"/>
                </a:ext>
              </a:extLst>
            </p:cNvPr>
            <p:cNvGrpSpPr/>
            <p:nvPr/>
          </p:nvGrpSpPr>
          <p:grpSpPr>
            <a:xfrm>
              <a:off x="1629841" y="366381"/>
              <a:ext cx="3625090" cy="3880620"/>
              <a:chOff x="1629841" y="366382"/>
              <a:chExt cx="2648857" cy="292100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76E1CEF-1F36-4B8A-B0A2-7CB7B6D67A08}"/>
                  </a:ext>
                </a:extLst>
              </p:cNvPr>
              <p:cNvSpPr/>
              <p:nvPr/>
            </p:nvSpPr>
            <p:spPr>
              <a:xfrm>
                <a:off x="3167448" y="113994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9BCE471C-6435-496B-97C0-0730FE44F01B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>
                <a:off x="1629841" y="36638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C0F2EDD-A88F-4D02-A5AA-4E26DDB88613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>
                <a:off x="1629841" y="95058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21364D9E-60B3-4547-92F2-71A6A57E7122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>
                <a:off x="1629841" y="153478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D5238B7-A0CF-42A6-BCF2-39B69173F381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 flipV="1">
                <a:off x="1629841" y="169557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08DB671-E2B7-4601-B6BD-B9D3F62176F8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 flipV="1">
                <a:off x="1629841" y="169557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D12598C1-D865-4199-866E-97C3B1EF8E80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 flipV="1">
                <a:off x="1629841" y="169557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19A11E17-9424-406D-B6DD-38E58F5590FA}"/>
                  </a:ext>
                </a:extLst>
              </p:cNvPr>
              <p:cNvCxnSpPr/>
              <p:nvPr/>
            </p:nvCxnSpPr>
            <p:spPr>
              <a:xfrm flipV="1">
                <a:off x="3700849" y="223214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CBE0A4E-D9EB-4A7A-9F90-18F14855BFB7}"/>
                </a:ext>
              </a:extLst>
            </p:cNvPr>
            <p:cNvGrpSpPr/>
            <p:nvPr/>
          </p:nvGrpSpPr>
          <p:grpSpPr>
            <a:xfrm>
              <a:off x="0" y="84057"/>
              <a:ext cx="536131" cy="4336120"/>
              <a:chOff x="0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1">
                    <a:extLst>
                      <a:ext uri="{FF2B5EF4-FFF2-40B4-BE49-F238E27FC236}">
                        <a16:creationId xmlns:a16="http://schemas.microsoft.com/office/drawing/2014/main" id="{41483119-AB98-489D-8956-F723B44BB0A3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9" name="TextBox 1">
                    <a:extLst>
                      <a:ext uri="{FF2B5EF4-FFF2-40B4-BE49-F238E27FC236}">
                        <a16:creationId xmlns:a16="http://schemas.microsoft.com/office/drawing/2014/main" id="{41483119-AB98-489D-8956-F723B44BB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2">
                    <a:extLst>
                      <a:ext uri="{FF2B5EF4-FFF2-40B4-BE49-F238E27FC236}">
                        <a16:creationId xmlns:a16="http://schemas.microsoft.com/office/drawing/2014/main" id="{D001ABC6-82AF-4ED5-8365-9ACAAEFF457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00" name="TextBox 2">
                    <a:extLst>
                      <a:ext uri="{FF2B5EF4-FFF2-40B4-BE49-F238E27FC236}">
                        <a16:creationId xmlns:a16="http://schemas.microsoft.com/office/drawing/2014/main" id="{D001ABC6-82AF-4ED5-8365-9ACAAEFF45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3">
                    <a:extLst>
                      <a:ext uri="{FF2B5EF4-FFF2-40B4-BE49-F238E27FC236}">
                        <a16:creationId xmlns:a16="http://schemas.microsoft.com/office/drawing/2014/main" id="{1DBD4A79-BE24-420E-B69B-BEBB1927AB4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01" name="TextBox 3">
                    <a:extLst>
                      <a:ext uri="{FF2B5EF4-FFF2-40B4-BE49-F238E27FC236}">
                        <a16:creationId xmlns:a16="http://schemas.microsoft.com/office/drawing/2014/main" id="{1DBD4A79-BE24-420E-B69B-BEBB1927AB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4">
                    <a:extLst>
                      <a:ext uri="{FF2B5EF4-FFF2-40B4-BE49-F238E27FC236}">
                        <a16:creationId xmlns:a16="http://schemas.microsoft.com/office/drawing/2014/main" id="{B173DEB7-C526-4D86-8E60-7978E8205DE6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02" name="TextBox 4">
                    <a:extLst>
                      <a:ext uri="{FF2B5EF4-FFF2-40B4-BE49-F238E27FC236}">
                        <a16:creationId xmlns:a16="http://schemas.microsoft.com/office/drawing/2014/main" id="{B173DEB7-C526-4D86-8E60-7978E8205D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5">
                    <a:extLst>
                      <a:ext uri="{FF2B5EF4-FFF2-40B4-BE49-F238E27FC236}">
                        <a16:creationId xmlns:a16="http://schemas.microsoft.com/office/drawing/2014/main" id="{DA78612D-AD84-4AD7-95A7-4FAF594A7AB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03" name="TextBox 5">
                    <a:extLst>
                      <a:ext uri="{FF2B5EF4-FFF2-40B4-BE49-F238E27FC236}">
                        <a16:creationId xmlns:a16="http://schemas.microsoft.com/office/drawing/2014/main" id="{DA78612D-AD84-4AD7-95A7-4FAF594A7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6">
                    <a:extLst>
                      <a:ext uri="{FF2B5EF4-FFF2-40B4-BE49-F238E27FC236}">
                        <a16:creationId xmlns:a16="http://schemas.microsoft.com/office/drawing/2014/main" id="{8EB5779A-98C8-430B-8929-22D66004394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04" name="TextBox 6">
                    <a:extLst>
                      <a:ext uri="{FF2B5EF4-FFF2-40B4-BE49-F238E27FC236}">
                        <a16:creationId xmlns:a16="http://schemas.microsoft.com/office/drawing/2014/main" id="{8EB5779A-98C8-430B-8929-22D6600439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2BAE36C-E1B0-4F5C-89E1-026D59C0A583}"/>
                </a:ext>
              </a:extLst>
            </p:cNvPr>
            <p:cNvGrpSpPr/>
            <p:nvPr/>
          </p:nvGrpSpPr>
          <p:grpSpPr>
            <a:xfrm>
              <a:off x="1020171" y="84057"/>
              <a:ext cx="540365" cy="4336120"/>
              <a:chOff x="1020171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10">
                    <a:extLst>
                      <a:ext uri="{FF2B5EF4-FFF2-40B4-BE49-F238E27FC236}">
                        <a16:creationId xmlns:a16="http://schemas.microsoft.com/office/drawing/2014/main" id="{05916706-47E1-452E-ACE7-081F96DF54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0.28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3" name="TextBox 10">
                    <a:extLst>
                      <a:ext uri="{FF2B5EF4-FFF2-40B4-BE49-F238E27FC236}">
                        <a16:creationId xmlns:a16="http://schemas.microsoft.com/office/drawing/2014/main" id="{05916706-47E1-452E-ACE7-081F96DF54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11">
                    <a:extLst>
                      <a:ext uri="{FF2B5EF4-FFF2-40B4-BE49-F238E27FC236}">
                        <a16:creationId xmlns:a16="http://schemas.microsoft.com/office/drawing/2014/main" id="{845E974E-3BBD-49A4-9386-D76DB1044F1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0.06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4" name="TextBox 11">
                    <a:extLst>
                      <a:ext uri="{FF2B5EF4-FFF2-40B4-BE49-F238E27FC236}">
                        <a16:creationId xmlns:a16="http://schemas.microsoft.com/office/drawing/2014/main" id="{845E974E-3BBD-49A4-9386-D76DB1044F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12">
                    <a:extLst>
                      <a:ext uri="{FF2B5EF4-FFF2-40B4-BE49-F238E27FC236}">
                        <a16:creationId xmlns:a16="http://schemas.microsoft.com/office/drawing/2014/main" id="{C5D3713A-CF3D-4C43-A6E1-95AD265AE62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5" name="TextBox 12">
                    <a:extLst>
                      <a:ext uri="{FF2B5EF4-FFF2-40B4-BE49-F238E27FC236}">
                        <a16:creationId xmlns:a16="http://schemas.microsoft.com/office/drawing/2014/main" id="{C5D3713A-CF3D-4C43-A6E1-95AD265AE6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13">
                    <a:extLst>
                      <a:ext uri="{FF2B5EF4-FFF2-40B4-BE49-F238E27FC236}">
                        <a16:creationId xmlns:a16="http://schemas.microsoft.com/office/drawing/2014/main" id="{3C1902B2-A7CB-4D89-99BC-D5ACE1CF82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6" name="TextBox 13">
                    <a:extLst>
                      <a:ext uri="{FF2B5EF4-FFF2-40B4-BE49-F238E27FC236}">
                        <a16:creationId xmlns:a16="http://schemas.microsoft.com/office/drawing/2014/main" id="{3C1902B2-A7CB-4D89-99BC-D5ACE1CF8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14">
                    <a:extLst>
                      <a:ext uri="{FF2B5EF4-FFF2-40B4-BE49-F238E27FC236}">
                        <a16:creationId xmlns:a16="http://schemas.microsoft.com/office/drawing/2014/main" id="{DB3FC9CA-CA56-4BD0-90C4-4A886A0CB13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−0.53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7" name="TextBox 14">
                    <a:extLst>
                      <a:ext uri="{FF2B5EF4-FFF2-40B4-BE49-F238E27FC236}">
                        <a16:creationId xmlns:a16="http://schemas.microsoft.com/office/drawing/2014/main" id="{DB3FC9CA-CA56-4BD0-90C4-4A886A0CB1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9091"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15">
                    <a:extLst>
                      <a:ext uri="{FF2B5EF4-FFF2-40B4-BE49-F238E27FC236}">
                        <a16:creationId xmlns:a16="http://schemas.microsoft.com/office/drawing/2014/main" id="{762DDA8E-C3EB-461B-BD28-C7A20E682EC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0.26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8" name="TextBox 15">
                    <a:extLst>
                      <a:ext uri="{FF2B5EF4-FFF2-40B4-BE49-F238E27FC236}">
                        <a16:creationId xmlns:a16="http://schemas.microsoft.com/office/drawing/2014/main" id="{762DDA8E-C3EB-461B-BD28-C7A20E682E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38">
                  <a:extLst>
                    <a:ext uri="{FF2B5EF4-FFF2-40B4-BE49-F238E27FC236}">
                      <a16:creationId xmlns:a16="http://schemas.microsoft.com/office/drawing/2014/main" id="{832E1091-F550-4E70-AA37-D375461565DC}"/>
                    </a:ext>
                  </a:extLst>
                </p:cNvPr>
                <p:cNvSpPr txBox="1"/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87" name="TextBox 38">
                  <a:extLst>
                    <a:ext uri="{FF2B5EF4-FFF2-40B4-BE49-F238E27FC236}">
                      <a16:creationId xmlns:a16="http://schemas.microsoft.com/office/drawing/2014/main" id="{832E1091-F550-4E70-AA37-D37546156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blipFill>
                  <a:blip r:embed="rId1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38">
                  <a:extLst>
                    <a:ext uri="{FF2B5EF4-FFF2-40B4-BE49-F238E27FC236}">
                      <a16:creationId xmlns:a16="http://schemas.microsoft.com/office/drawing/2014/main" id="{DC4AEEB4-A7AF-4F4F-A983-CA97E36B70C5}"/>
                    </a:ext>
                  </a:extLst>
                </p:cNvPr>
                <p:cNvSpPr txBox="1"/>
                <p:nvPr/>
              </p:nvSpPr>
              <p:spPr>
                <a:xfrm>
                  <a:off x="3835091" y="859508"/>
                  <a:ext cx="812659" cy="25045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=6.95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88" name="TextBox 38">
                  <a:extLst>
                    <a:ext uri="{FF2B5EF4-FFF2-40B4-BE49-F238E27FC236}">
                      <a16:creationId xmlns:a16="http://schemas.microsoft.com/office/drawing/2014/main" id="{DC4AEEB4-A7AF-4F4F-A983-CA97E36B7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091" y="859508"/>
                  <a:ext cx="812659" cy="250453"/>
                </a:xfrm>
                <a:prstGeom prst="rect">
                  <a:avLst/>
                </a:prstGeom>
                <a:blipFill>
                  <a:blip r:embed="rId15"/>
                  <a:stretch>
                    <a:fillRect l="-2239" r="-3731"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48">
                  <a:extLst>
                    <a:ext uri="{FF2B5EF4-FFF2-40B4-BE49-F238E27FC236}">
                      <a16:creationId xmlns:a16="http://schemas.microsoft.com/office/drawing/2014/main" id="{FBFF3DF4-FA08-4409-B7D6-827C2BD20C97}"/>
                    </a:ext>
                  </a:extLst>
                </p:cNvPr>
                <p:cNvSpPr txBox="1"/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89" name="TextBox 48">
                  <a:extLst>
                    <a:ext uri="{FF2B5EF4-FFF2-40B4-BE49-F238E27FC236}">
                      <a16:creationId xmlns:a16="http://schemas.microsoft.com/office/drawing/2014/main" id="{FBFF3DF4-FA08-4409-B7D6-827C2BD20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blipFill>
                  <a:blip r:embed="rId1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38">
                  <a:extLst>
                    <a:ext uri="{FF2B5EF4-FFF2-40B4-BE49-F238E27FC236}">
                      <a16:creationId xmlns:a16="http://schemas.microsoft.com/office/drawing/2014/main" id="{65F7F3DF-1290-4687-A3A3-049A0D3C016A}"/>
                    </a:ext>
                  </a:extLst>
                </p:cNvPr>
                <p:cNvSpPr txBox="1"/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/>
                    <a:t>1</a:t>
                  </a:r>
                </a:p>
              </p:txBody>
            </p:sp>
          </mc:Choice>
          <mc:Fallback xmlns="">
            <p:sp>
              <p:nvSpPr>
                <p:cNvPr id="90" name="TextBox 38">
                  <a:extLst>
                    <a:ext uri="{FF2B5EF4-FFF2-40B4-BE49-F238E27FC236}">
                      <a16:creationId xmlns:a16="http://schemas.microsoft.com/office/drawing/2014/main" id="{65F7F3DF-1290-4687-A3A3-049A0D3C0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blipFill>
                  <a:blip r:embed="rId17"/>
                  <a:stretch>
                    <a:fillRect l="-6154" t="-23810" b="-452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91BD5C5-649D-4EDD-902E-EA19651CB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611" y="2140945"/>
              <a:ext cx="8428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15">
                  <a:extLst>
                    <a:ext uri="{FF2B5EF4-FFF2-40B4-BE49-F238E27FC236}">
                      <a16:creationId xmlns:a16="http://schemas.microsoft.com/office/drawing/2014/main" id="{2679B5DF-8E74-425C-9FFC-BA6A7D21CC06}"/>
                    </a:ext>
                  </a:extLst>
                </p:cNvPr>
                <p:cNvSpPr txBox="1"/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92" name="TextBox 15">
                  <a:extLst>
                    <a:ext uri="{FF2B5EF4-FFF2-40B4-BE49-F238E27FC236}">
                      <a16:creationId xmlns:a16="http://schemas.microsoft.com/office/drawing/2014/main" id="{2679B5DF-8E74-425C-9FFC-BA6A7D21C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blipFill>
                  <a:blip r:embed="rId18"/>
                  <a:stretch>
                    <a:fillRect l="-7865" r="-78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0147A9-94B8-4A63-9DB4-7F7794C6EE97}"/>
              </a:ext>
            </a:extLst>
          </p:cNvPr>
          <p:cNvGrpSpPr/>
          <p:nvPr/>
        </p:nvGrpSpPr>
        <p:grpSpPr>
          <a:xfrm>
            <a:off x="9857556" y="2922281"/>
            <a:ext cx="1311119" cy="1090468"/>
            <a:chOff x="883920" y="1016730"/>
            <a:chExt cx="6106160" cy="50785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9D9BE3-7FB1-44DE-90AE-1361966EF320}"/>
                </a:ext>
              </a:extLst>
            </p:cNvPr>
            <p:cNvSpPr/>
            <p:nvPr/>
          </p:nvSpPr>
          <p:spPr>
            <a:xfrm>
              <a:off x="3342640" y="1118330"/>
              <a:ext cx="711200" cy="711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6294232-E5C3-4DF7-8908-7DE5F36C267E}"/>
                </a:ext>
              </a:extLst>
            </p:cNvPr>
            <p:cNvSpPr/>
            <p:nvPr/>
          </p:nvSpPr>
          <p:spPr>
            <a:xfrm>
              <a:off x="3342640" y="538407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E11254C-CAAD-46B4-84FA-C2D44AF35D99}"/>
                </a:ext>
              </a:extLst>
            </p:cNvPr>
            <p:cNvSpPr/>
            <p:nvPr/>
          </p:nvSpPr>
          <p:spPr>
            <a:xfrm>
              <a:off x="334264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10123FA-EAE6-4E3A-8AB1-AD8B5966CDC1}"/>
                </a:ext>
              </a:extLst>
            </p:cNvPr>
            <p:cNvSpPr/>
            <p:nvPr/>
          </p:nvSpPr>
          <p:spPr>
            <a:xfrm>
              <a:off x="627888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732DFB-ADA5-4575-9D52-71056A4F1BA6}"/>
                </a:ext>
              </a:extLst>
            </p:cNvPr>
            <p:cNvSpPr/>
            <p:nvPr/>
          </p:nvSpPr>
          <p:spPr>
            <a:xfrm>
              <a:off x="883920" y="10167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24EDFA-D156-4EE6-8798-667FB757B08F}"/>
                </a:ext>
              </a:extLst>
            </p:cNvPr>
            <p:cNvSpPr/>
            <p:nvPr/>
          </p:nvSpPr>
          <p:spPr>
            <a:xfrm>
              <a:off x="883920" y="201415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309C351-D70F-4510-B0BE-D86450AF5493}"/>
                </a:ext>
              </a:extLst>
            </p:cNvPr>
            <p:cNvSpPr/>
            <p:nvPr/>
          </p:nvSpPr>
          <p:spPr>
            <a:xfrm>
              <a:off x="883920" y="301157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4465A6-D7C0-48B1-8483-8A220F6F26C9}"/>
                </a:ext>
              </a:extLst>
            </p:cNvPr>
            <p:cNvSpPr/>
            <p:nvPr/>
          </p:nvSpPr>
          <p:spPr>
            <a:xfrm>
              <a:off x="883920" y="400899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A1E0FD-331A-4F9C-9203-440D8EBE12C8}"/>
                </a:ext>
              </a:extLst>
            </p:cNvPr>
            <p:cNvSpPr/>
            <p:nvPr/>
          </p:nvSpPr>
          <p:spPr>
            <a:xfrm>
              <a:off x="883920" y="500641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89E1796-9381-471F-A9E2-179F5AD747BD}"/>
                </a:ext>
              </a:extLst>
            </p:cNvPr>
            <p:cNvSpPr/>
            <p:nvPr/>
          </p:nvSpPr>
          <p:spPr>
            <a:xfrm>
              <a:off x="883920" y="60038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8BC0F2-5137-4F60-B7D3-4FABE85E0F56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975360" y="1062450"/>
              <a:ext cx="236728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2C587AF-3CD6-4557-9CAE-8C9A99319C35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454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D256D8-0541-4FCE-A5CD-9233226715D5}"/>
                </a:ext>
              </a:extLst>
            </p:cNvPr>
            <p:cNvCxnSpPr>
              <a:cxnSpLocks/>
              <a:stCxn id="44" idx="4"/>
              <a:endCxn id="36" idx="2"/>
            </p:cNvCxnSpPr>
            <p:nvPr/>
          </p:nvCxnSpPr>
          <p:spPr>
            <a:xfrm flipV="1">
              <a:off x="929640" y="1473930"/>
              <a:ext cx="2413000" cy="36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D026EB4-A0AE-4F57-9D55-984DC3F43276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258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738A08A-E18B-4CE6-9F70-DD60290B7A4E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1571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A1550FC-0618-4D5F-BA9F-F7E13159C87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615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380E86-6C96-4DD2-9015-FB5E9D60A3C5}"/>
                </a:ext>
              </a:extLst>
            </p:cNvPr>
            <p:cNvCxnSpPr>
              <a:cxnSpLocks/>
              <a:stCxn id="40" idx="5"/>
              <a:endCxn id="38" idx="2"/>
            </p:cNvCxnSpPr>
            <p:nvPr/>
          </p:nvCxnSpPr>
          <p:spPr>
            <a:xfrm>
              <a:off x="961969" y="1094779"/>
              <a:ext cx="2380671" cy="25120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9E036F-045E-4532-8F6C-9C148AA358DC}"/>
                </a:ext>
              </a:extLst>
            </p:cNvPr>
            <p:cNvCxnSpPr>
              <a:cxnSpLocks/>
              <a:stCxn id="45" idx="7"/>
              <a:endCxn id="38" idx="2"/>
            </p:cNvCxnSpPr>
            <p:nvPr/>
          </p:nvCxnSpPr>
          <p:spPr>
            <a:xfrm flipV="1">
              <a:off x="961969" y="3606800"/>
              <a:ext cx="2380671" cy="2410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BF7EE73-8564-4013-AEDF-D5C02ED1F12C}"/>
                </a:ext>
              </a:extLst>
            </p:cNvPr>
            <p:cNvCxnSpPr>
              <a:cxnSpLocks/>
              <a:stCxn id="41" idx="7"/>
              <a:endCxn id="38" idx="2"/>
            </p:cNvCxnSpPr>
            <p:nvPr/>
          </p:nvCxnSpPr>
          <p:spPr>
            <a:xfrm>
              <a:off x="961969" y="2027541"/>
              <a:ext cx="2380671" cy="1579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EB8705-BFF4-46A6-B392-A1693377EF64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1969" y="3006694"/>
              <a:ext cx="2380671" cy="60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741BFE1-FFA8-4D34-B161-D6D0133AC427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50885" y="3606800"/>
              <a:ext cx="2391755" cy="429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E9F4EFA-2A80-4CEB-84FA-666091C286E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885769" y="3606800"/>
              <a:ext cx="2456871" cy="141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A54E854-7B33-41FE-9EBD-8E3D3340FF7A}"/>
                </a:ext>
              </a:extLst>
            </p:cNvPr>
            <p:cNvCxnSpPr>
              <a:cxnSpLocks/>
              <a:stCxn id="45" idx="6"/>
              <a:endCxn id="37" idx="2"/>
            </p:cNvCxnSpPr>
            <p:nvPr/>
          </p:nvCxnSpPr>
          <p:spPr>
            <a:xfrm flipV="1">
              <a:off x="975360" y="5739670"/>
              <a:ext cx="2367280" cy="30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D5C8128-48E6-4446-BFB9-CF374F2D1C94}"/>
                </a:ext>
              </a:extLst>
            </p:cNvPr>
            <p:cNvCxnSpPr>
              <a:cxnSpLocks/>
              <a:stCxn id="44" idx="0"/>
              <a:endCxn id="37" idx="2"/>
            </p:cNvCxnSpPr>
            <p:nvPr/>
          </p:nvCxnSpPr>
          <p:spPr>
            <a:xfrm>
              <a:off x="929640" y="5006410"/>
              <a:ext cx="2413000" cy="73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85D03CC-9805-41DB-B72D-3C932688E7DE}"/>
                </a:ext>
              </a:extLst>
            </p:cNvPr>
            <p:cNvCxnSpPr>
              <a:cxnSpLocks/>
              <a:stCxn id="43" idx="5"/>
              <a:endCxn id="37" idx="2"/>
            </p:cNvCxnSpPr>
            <p:nvPr/>
          </p:nvCxnSpPr>
          <p:spPr>
            <a:xfrm>
              <a:off x="961969" y="4087039"/>
              <a:ext cx="2380671" cy="1652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508BE01-F0CE-4C0A-B4B5-5A6E7C15DC1B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>
              <a:off x="929640" y="3011570"/>
              <a:ext cx="2413000" cy="272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9FF87F8-1BCC-41A9-8688-B8432DAC0A7A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75360" y="2059870"/>
              <a:ext cx="2367280" cy="3679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A655E1E-D369-402E-BAFB-497B2EFCB868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>
              <a:off x="975360" y="1062450"/>
              <a:ext cx="2367280" cy="4677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7E5DA4-FE38-4C6D-B798-5DCE9FA8197D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>
              <a:off x="4053840" y="147393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25DBDAF-67A8-4FFA-AADC-30657EDC674D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4053840" y="3606800"/>
              <a:ext cx="2225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206F283-686B-4ED6-B83E-84BFAB3CE69D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4053840" y="360680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7935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5F9711F-60DF-4C23-B9AA-F8E21F267495}"/>
              </a:ext>
            </a:extLst>
          </p:cNvPr>
          <p:cNvGrpSpPr/>
          <p:nvPr/>
        </p:nvGrpSpPr>
        <p:grpSpPr>
          <a:xfrm>
            <a:off x="842431" y="2239860"/>
            <a:ext cx="7398178" cy="4409594"/>
            <a:chOff x="0" y="0"/>
            <a:chExt cx="7398178" cy="4420177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BB333499-E45B-48AE-9219-A25CADCD6D1C}"/>
                </a:ext>
              </a:extLst>
            </p:cNvPr>
            <p:cNvGrpSpPr/>
            <p:nvPr/>
          </p:nvGrpSpPr>
          <p:grpSpPr>
            <a:xfrm>
              <a:off x="1629841" y="366381"/>
              <a:ext cx="3625090" cy="3880620"/>
              <a:chOff x="1629841" y="366382"/>
              <a:chExt cx="2648857" cy="29210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B68B114-CDA9-4BF1-AF58-72ED2DB91713}"/>
                  </a:ext>
                </a:extLst>
              </p:cNvPr>
              <p:cNvSpPr/>
              <p:nvPr/>
            </p:nvSpPr>
            <p:spPr>
              <a:xfrm>
                <a:off x="3167448" y="113994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8E6F3E0C-2EAA-4CEB-875B-560C93D70BAB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1629841" y="36638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BF5BD679-BC92-4A62-960D-6CDF8F04D52C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1629841" y="95058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369E85A8-C134-4DED-9FF4-1CF1BF8B485A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>
                <a:off x="1629841" y="153478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EABD6FD-A781-4224-8259-1D9353432F97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 flipV="1">
                <a:off x="1629841" y="169557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182FA40A-7D34-42E0-B897-42559CE70F36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 flipV="1">
                <a:off x="1629841" y="169557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185184DA-E8CE-4040-84A6-CB2278AAFEA8}"/>
                  </a:ext>
                </a:extLst>
              </p:cNvPr>
              <p:cNvCxnSpPr>
                <a:cxnSpLocks/>
                <a:endCxn id="135" idx="2"/>
              </p:cNvCxnSpPr>
              <p:nvPr/>
            </p:nvCxnSpPr>
            <p:spPr>
              <a:xfrm flipV="1">
                <a:off x="1629841" y="169557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EE474F4C-4160-4F90-B5A2-3B3ACB5B7E86}"/>
                  </a:ext>
                </a:extLst>
              </p:cNvPr>
              <p:cNvCxnSpPr/>
              <p:nvPr/>
            </p:nvCxnSpPr>
            <p:spPr>
              <a:xfrm flipV="1">
                <a:off x="3700849" y="223214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D131E12-D905-4ED9-B1CF-44A48659C103}"/>
                </a:ext>
              </a:extLst>
            </p:cNvPr>
            <p:cNvGrpSpPr/>
            <p:nvPr/>
          </p:nvGrpSpPr>
          <p:grpSpPr>
            <a:xfrm>
              <a:off x="0" y="84057"/>
              <a:ext cx="536131" cy="4336120"/>
              <a:chOff x="0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">
                    <a:extLst>
                      <a:ext uri="{FF2B5EF4-FFF2-40B4-BE49-F238E27FC236}">
                        <a16:creationId xmlns:a16="http://schemas.microsoft.com/office/drawing/2014/main" id="{7CCB724D-E028-47DF-8311-71EC782A71F6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9" name="TextBox 1">
                    <a:extLst>
                      <a:ext uri="{FF2B5EF4-FFF2-40B4-BE49-F238E27FC236}">
                        <a16:creationId xmlns:a16="http://schemas.microsoft.com/office/drawing/2014/main" id="{7CCB724D-E028-47DF-8311-71EC782A71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2">
                    <a:extLst>
                      <a:ext uri="{FF2B5EF4-FFF2-40B4-BE49-F238E27FC236}">
                        <a16:creationId xmlns:a16="http://schemas.microsoft.com/office/drawing/2014/main" id="{A578432D-E270-4655-97F2-2214D2EBA8D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0" name="TextBox 2">
                    <a:extLst>
                      <a:ext uri="{FF2B5EF4-FFF2-40B4-BE49-F238E27FC236}">
                        <a16:creationId xmlns:a16="http://schemas.microsoft.com/office/drawing/2014/main" id="{A578432D-E270-4655-97F2-2214D2EBA8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3">
                    <a:extLst>
                      <a:ext uri="{FF2B5EF4-FFF2-40B4-BE49-F238E27FC236}">
                        <a16:creationId xmlns:a16="http://schemas.microsoft.com/office/drawing/2014/main" id="{F2F5C3B3-A95D-41C4-8D45-6C53E9DA5EC9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1" name="TextBox 3">
                    <a:extLst>
                      <a:ext uri="{FF2B5EF4-FFF2-40B4-BE49-F238E27FC236}">
                        <a16:creationId xmlns:a16="http://schemas.microsoft.com/office/drawing/2014/main" id="{F2F5C3B3-A95D-41C4-8D45-6C53E9DA5E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4">
                    <a:extLst>
                      <a:ext uri="{FF2B5EF4-FFF2-40B4-BE49-F238E27FC236}">
                        <a16:creationId xmlns:a16="http://schemas.microsoft.com/office/drawing/2014/main" id="{D02E528A-3570-4545-963E-B011807C50A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2" name="TextBox 4">
                    <a:extLst>
                      <a:ext uri="{FF2B5EF4-FFF2-40B4-BE49-F238E27FC236}">
                        <a16:creationId xmlns:a16="http://schemas.microsoft.com/office/drawing/2014/main" id="{D02E528A-3570-4545-963E-B011807C50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5">
                    <a:extLst>
                      <a:ext uri="{FF2B5EF4-FFF2-40B4-BE49-F238E27FC236}">
                        <a16:creationId xmlns:a16="http://schemas.microsoft.com/office/drawing/2014/main" id="{44565B05-0068-4DEF-A523-94721EF517C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3" name="TextBox 5">
                    <a:extLst>
                      <a:ext uri="{FF2B5EF4-FFF2-40B4-BE49-F238E27FC236}">
                        <a16:creationId xmlns:a16="http://schemas.microsoft.com/office/drawing/2014/main" id="{44565B05-0068-4DEF-A523-94721EF517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6">
                    <a:extLst>
                      <a:ext uri="{FF2B5EF4-FFF2-40B4-BE49-F238E27FC236}">
                        <a16:creationId xmlns:a16="http://schemas.microsoft.com/office/drawing/2014/main" id="{36572498-94B4-4A6D-8D43-CEE9CAE4C8B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4" name="TextBox 6">
                    <a:extLst>
                      <a:ext uri="{FF2B5EF4-FFF2-40B4-BE49-F238E27FC236}">
                        <a16:creationId xmlns:a16="http://schemas.microsoft.com/office/drawing/2014/main" id="{36572498-94B4-4A6D-8D43-CEE9CAE4C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D63D1AA-3A7B-4732-A447-3C408B08C448}"/>
                </a:ext>
              </a:extLst>
            </p:cNvPr>
            <p:cNvGrpSpPr/>
            <p:nvPr/>
          </p:nvGrpSpPr>
          <p:grpSpPr>
            <a:xfrm>
              <a:off x="1020171" y="84057"/>
              <a:ext cx="540365" cy="4336120"/>
              <a:chOff x="1020171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0">
                    <a:extLst>
                      <a:ext uri="{FF2B5EF4-FFF2-40B4-BE49-F238E27FC236}">
                        <a16:creationId xmlns:a16="http://schemas.microsoft.com/office/drawing/2014/main" id="{A1296361-3B02-45B0-A3C5-910A440A1B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−0.43</m:t>
                          </m:r>
                        </m:oMath>
                      </m:oMathPara>
                    </a14:m>
                    <a:endParaRPr lang="en-US" sz="1400">
                      <a:effectLst/>
                    </a:endParaRPr>
                  </a:p>
                </p:txBody>
              </p:sp>
            </mc:Choice>
            <mc:Fallback xmlns="">
              <p:sp>
                <p:nvSpPr>
                  <p:cNvPr id="123" name="TextBox 10">
                    <a:extLst>
                      <a:ext uri="{FF2B5EF4-FFF2-40B4-BE49-F238E27FC236}">
                        <a16:creationId xmlns:a16="http://schemas.microsoft.com/office/drawing/2014/main" id="{A1296361-3B02-45B0-A3C5-910A440A1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682" r="-11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1">
                    <a:extLst>
                      <a:ext uri="{FF2B5EF4-FFF2-40B4-BE49-F238E27FC236}">
                        <a16:creationId xmlns:a16="http://schemas.microsoft.com/office/drawing/2014/main" id="{9C03702B-A3A6-4010-A6CF-A08845323A1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0.15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4" name="TextBox 11">
                    <a:extLst>
                      <a:ext uri="{FF2B5EF4-FFF2-40B4-BE49-F238E27FC236}">
                        <a16:creationId xmlns:a16="http://schemas.microsoft.com/office/drawing/2014/main" id="{9C03702B-A3A6-4010-A6CF-A08845323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">
                    <a:extLst>
                      <a:ext uri="{FF2B5EF4-FFF2-40B4-BE49-F238E27FC236}">
                        <a16:creationId xmlns:a16="http://schemas.microsoft.com/office/drawing/2014/main" id="{869C07ED-8555-4741-B8CF-11BC5BA4E968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−0.43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5" name="TextBox 12">
                    <a:extLst>
                      <a:ext uri="{FF2B5EF4-FFF2-40B4-BE49-F238E27FC236}">
                        <a16:creationId xmlns:a16="http://schemas.microsoft.com/office/drawing/2014/main" id="{869C07ED-8555-4741-B8CF-11BC5BA4E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3">
                    <a:extLst>
                      <a:ext uri="{FF2B5EF4-FFF2-40B4-BE49-F238E27FC236}">
                        <a16:creationId xmlns:a16="http://schemas.microsoft.com/office/drawing/2014/main" id="{4A569870-5356-42BB-96BF-A2BF4B45615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0.41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6" name="TextBox 13">
                    <a:extLst>
                      <a:ext uri="{FF2B5EF4-FFF2-40B4-BE49-F238E27FC236}">
                        <a16:creationId xmlns:a16="http://schemas.microsoft.com/office/drawing/2014/main" id="{4A569870-5356-42BB-96BF-A2BF4B4561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4">
                    <a:extLst>
                      <a:ext uri="{FF2B5EF4-FFF2-40B4-BE49-F238E27FC236}">
                        <a16:creationId xmlns:a16="http://schemas.microsoft.com/office/drawing/2014/main" id="{1E2D41AB-03A5-4D4E-8065-255BDE3C939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0.54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7" name="TextBox 14">
                    <a:extLst>
                      <a:ext uri="{FF2B5EF4-FFF2-40B4-BE49-F238E27FC236}">
                        <a16:creationId xmlns:a16="http://schemas.microsoft.com/office/drawing/2014/main" id="{1E2D41AB-03A5-4D4E-8065-255BDE3C93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5">
                    <a:extLst>
                      <a:ext uri="{FF2B5EF4-FFF2-40B4-BE49-F238E27FC236}">
                        <a16:creationId xmlns:a16="http://schemas.microsoft.com/office/drawing/2014/main" id="{72FC6FC3-43DE-4F14-B05D-FCCDD7DA4C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−0.02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28" name="TextBox 15">
                    <a:extLst>
                      <a:ext uri="{FF2B5EF4-FFF2-40B4-BE49-F238E27FC236}">
                        <a16:creationId xmlns:a16="http://schemas.microsoft.com/office/drawing/2014/main" id="{72FC6FC3-43DE-4F14-B05D-FCCDD7DA4C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38">
                  <a:extLst>
                    <a:ext uri="{FF2B5EF4-FFF2-40B4-BE49-F238E27FC236}">
                      <a16:creationId xmlns:a16="http://schemas.microsoft.com/office/drawing/2014/main" id="{F0BB5401-59AB-4B82-A087-28D9F3AAB004}"/>
                    </a:ext>
                  </a:extLst>
                </p:cNvPr>
                <p:cNvSpPr txBox="1"/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7" name="TextBox 38">
                  <a:extLst>
                    <a:ext uri="{FF2B5EF4-FFF2-40B4-BE49-F238E27FC236}">
                      <a16:creationId xmlns:a16="http://schemas.microsoft.com/office/drawing/2014/main" id="{F0BB5401-59AB-4B82-A087-28D9F3AAB0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blipFill>
                  <a:blip r:embed="rId1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38">
                  <a:extLst>
                    <a:ext uri="{FF2B5EF4-FFF2-40B4-BE49-F238E27FC236}">
                      <a16:creationId xmlns:a16="http://schemas.microsoft.com/office/drawing/2014/main" id="{84434B7B-4C01-404B-B285-C5C8FCC374A2}"/>
                    </a:ext>
                  </a:extLst>
                </p:cNvPr>
                <p:cNvSpPr txBox="1"/>
                <p:nvPr/>
              </p:nvSpPr>
              <p:spPr>
                <a:xfrm>
                  <a:off x="3835091" y="859508"/>
                  <a:ext cx="1047879" cy="24892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=−8.73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8" name="TextBox 38">
                  <a:extLst>
                    <a:ext uri="{FF2B5EF4-FFF2-40B4-BE49-F238E27FC236}">
                      <a16:creationId xmlns:a16="http://schemas.microsoft.com/office/drawing/2014/main" id="{84434B7B-4C01-404B-B285-C5C8FCC37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091" y="859508"/>
                  <a:ext cx="1047879" cy="248920"/>
                </a:xfrm>
                <a:prstGeom prst="rect">
                  <a:avLst/>
                </a:prstGeom>
                <a:blipFill>
                  <a:blip r:embed="rId15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48">
                  <a:extLst>
                    <a:ext uri="{FF2B5EF4-FFF2-40B4-BE49-F238E27FC236}">
                      <a16:creationId xmlns:a16="http://schemas.microsoft.com/office/drawing/2014/main" id="{0A91A483-7B81-4E49-9F60-D90457D9BEF0}"/>
                    </a:ext>
                  </a:extLst>
                </p:cNvPr>
                <p:cNvSpPr txBox="1"/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9" name="TextBox 48">
                  <a:extLst>
                    <a:ext uri="{FF2B5EF4-FFF2-40B4-BE49-F238E27FC236}">
                      <a16:creationId xmlns:a16="http://schemas.microsoft.com/office/drawing/2014/main" id="{0A91A483-7B81-4E49-9F60-D90457D9BE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blipFill>
                  <a:blip r:embed="rId16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38">
                  <a:extLst>
                    <a:ext uri="{FF2B5EF4-FFF2-40B4-BE49-F238E27FC236}">
                      <a16:creationId xmlns:a16="http://schemas.microsoft.com/office/drawing/2014/main" id="{5CF142D0-D750-4703-AC45-7FE2923D0938}"/>
                    </a:ext>
                  </a:extLst>
                </p:cNvPr>
                <p:cNvSpPr txBox="1"/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/>
                    <a:t>0</a:t>
                  </a:r>
                </a:p>
              </p:txBody>
            </p:sp>
          </mc:Choice>
          <mc:Fallback xmlns="">
            <p:sp>
              <p:nvSpPr>
                <p:cNvPr id="120" name="TextBox 38">
                  <a:extLst>
                    <a:ext uri="{FF2B5EF4-FFF2-40B4-BE49-F238E27FC236}">
                      <a16:creationId xmlns:a16="http://schemas.microsoft.com/office/drawing/2014/main" id="{5CF142D0-D750-4703-AC45-7FE2923D0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blipFill>
                  <a:blip r:embed="rId17"/>
                  <a:stretch>
                    <a:fillRect l="-6154" t="-24390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8D0B6BA-454A-4101-B5E5-347956D30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611" y="2140945"/>
              <a:ext cx="8428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5">
                  <a:extLst>
                    <a:ext uri="{FF2B5EF4-FFF2-40B4-BE49-F238E27FC236}">
                      <a16:creationId xmlns:a16="http://schemas.microsoft.com/office/drawing/2014/main" id="{8B32BC1B-92C4-4DD6-B46D-DFEA548A423A}"/>
                    </a:ext>
                  </a:extLst>
                </p:cNvPr>
                <p:cNvSpPr txBox="1"/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122" name="TextBox 15">
                  <a:extLst>
                    <a:ext uri="{FF2B5EF4-FFF2-40B4-BE49-F238E27FC236}">
                      <a16:creationId xmlns:a16="http://schemas.microsoft.com/office/drawing/2014/main" id="{8B32BC1B-92C4-4DD6-B46D-DFEA548A4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blipFill>
                  <a:blip r:embed="rId18"/>
                  <a:stretch>
                    <a:fillRect l="-7865" r="-78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2 -  forward propagation 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FEB878D-0391-42DB-B483-DA95A5060D03}"/>
              </a:ext>
            </a:extLst>
          </p:cNvPr>
          <p:cNvGraphicFramePr>
            <a:graphicFrameLocks noGrp="1"/>
          </p:cNvGraphicFramePr>
          <p:nvPr/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/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5430A6D9-1135-49F0-A559-AB68BECD5F83}"/>
              </a:ext>
            </a:extLst>
          </p:cNvPr>
          <p:cNvGrpSpPr/>
          <p:nvPr/>
        </p:nvGrpSpPr>
        <p:grpSpPr>
          <a:xfrm>
            <a:off x="9857556" y="2922281"/>
            <a:ext cx="1311119" cy="1090468"/>
            <a:chOff x="883920" y="1016730"/>
            <a:chExt cx="6106160" cy="50785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7D0DE17-C2F4-476A-98FF-46074C3A6A7F}"/>
                </a:ext>
              </a:extLst>
            </p:cNvPr>
            <p:cNvSpPr/>
            <p:nvPr/>
          </p:nvSpPr>
          <p:spPr>
            <a:xfrm>
              <a:off x="3342640" y="111833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A6CC2A-0726-4157-9A7A-392DD9BCB7CE}"/>
                </a:ext>
              </a:extLst>
            </p:cNvPr>
            <p:cNvSpPr/>
            <p:nvPr/>
          </p:nvSpPr>
          <p:spPr>
            <a:xfrm>
              <a:off x="3342640" y="538407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A131DF-0DAA-4C60-B48D-8CA848D040CD}"/>
                </a:ext>
              </a:extLst>
            </p:cNvPr>
            <p:cNvSpPr/>
            <p:nvPr/>
          </p:nvSpPr>
          <p:spPr>
            <a:xfrm>
              <a:off x="3342640" y="3251200"/>
              <a:ext cx="711200" cy="711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3BA9BA0-E204-4176-85CD-6E031570312E}"/>
                </a:ext>
              </a:extLst>
            </p:cNvPr>
            <p:cNvSpPr/>
            <p:nvPr/>
          </p:nvSpPr>
          <p:spPr>
            <a:xfrm>
              <a:off x="627888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0BD41EA-CBF0-4371-B020-1C0F68654E42}"/>
                </a:ext>
              </a:extLst>
            </p:cNvPr>
            <p:cNvSpPr/>
            <p:nvPr/>
          </p:nvSpPr>
          <p:spPr>
            <a:xfrm>
              <a:off x="883920" y="10167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B00553-5B12-4934-BB3B-B59F0B2E1042}"/>
                </a:ext>
              </a:extLst>
            </p:cNvPr>
            <p:cNvSpPr/>
            <p:nvPr/>
          </p:nvSpPr>
          <p:spPr>
            <a:xfrm>
              <a:off x="883920" y="201415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626FA0-4579-4BF1-8009-A92AFDF0EBCB}"/>
                </a:ext>
              </a:extLst>
            </p:cNvPr>
            <p:cNvSpPr/>
            <p:nvPr/>
          </p:nvSpPr>
          <p:spPr>
            <a:xfrm>
              <a:off x="883920" y="301157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2E78707-CEF0-4C7D-8BA5-A6ADC05EFE93}"/>
                </a:ext>
              </a:extLst>
            </p:cNvPr>
            <p:cNvSpPr/>
            <p:nvPr/>
          </p:nvSpPr>
          <p:spPr>
            <a:xfrm>
              <a:off x="883920" y="400899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57C5771-D16F-4FB8-824A-ED9196CECB0A}"/>
                </a:ext>
              </a:extLst>
            </p:cNvPr>
            <p:cNvSpPr/>
            <p:nvPr/>
          </p:nvSpPr>
          <p:spPr>
            <a:xfrm>
              <a:off x="883920" y="500641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3265C59-E7AE-43AC-B41E-F54741EC7898}"/>
                </a:ext>
              </a:extLst>
            </p:cNvPr>
            <p:cNvSpPr/>
            <p:nvPr/>
          </p:nvSpPr>
          <p:spPr>
            <a:xfrm>
              <a:off x="883920" y="60038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CF7B8C2-0BCD-4D55-8313-6024C5DA4DF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975360" y="1062450"/>
              <a:ext cx="236728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54EFC6-069F-45A9-ADBD-A7BDE0F43B9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454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389A734-5958-40B3-8CA1-BCEB6D555B9F}"/>
                </a:ext>
              </a:extLst>
            </p:cNvPr>
            <p:cNvCxnSpPr>
              <a:cxnSpLocks/>
              <a:stCxn id="44" idx="4"/>
              <a:endCxn id="36" idx="2"/>
            </p:cNvCxnSpPr>
            <p:nvPr/>
          </p:nvCxnSpPr>
          <p:spPr>
            <a:xfrm flipV="1">
              <a:off x="929640" y="1473930"/>
              <a:ext cx="2413000" cy="36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52D756-1324-4D52-8AF0-FA3D0C861C80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258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529560F-89CE-45BD-B773-D7ABC132E51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1571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05BE260-14F9-4B14-A466-2542094B4396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615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F78E331-A2D2-436F-91E0-36F234D6554A}"/>
                </a:ext>
              </a:extLst>
            </p:cNvPr>
            <p:cNvCxnSpPr>
              <a:cxnSpLocks/>
              <a:stCxn id="40" idx="5"/>
              <a:endCxn id="38" idx="2"/>
            </p:cNvCxnSpPr>
            <p:nvPr/>
          </p:nvCxnSpPr>
          <p:spPr>
            <a:xfrm>
              <a:off x="961969" y="1094779"/>
              <a:ext cx="2380671" cy="25120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7FEE09A-CF3B-4DA9-91C5-9E8D308A98CB}"/>
                </a:ext>
              </a:extLst>
            </p:cNvPr>
            <p:cNvCxnSpPr>
              <a:cxnSpLocks/>
              <a:stCxn id="45" idx="7"/>
              <a:endCxn id="38" idx="2"/>
            </p:cNvCxnSpPr>
            <p:nvPr/>
          </p:nvCxnSpPr>
          <p:spPr>
            <a:xfrm flipV="1">
              <a:off x="961969" y="3606800"/>
              <a:ext cx="2380671" cy="2410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4C84449-58BD-46EF-9798-FA2DF739FBB7}"/>
                </a:ext>
              </a:extLst>
            </p:cNvPr>
            <p:cNvCxnSpPr>
              <a:cxnSpLocks/>
              <a:stCxn id="41" idx="7"/>
              <a:endCxn id="38" idx="2"/>
            </p:cNvCxnSpPr>
            <p:nvPr/>
          </p:nvCxnSpPr>
          <p:spPr>
            <a:xfrm>
              <a:off x="961969" y="2027541"/>
              <a:ext cx="2380671" cy="1579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F0E385-4C0E-4BD0-8CFD-A43D559C0128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1969" y="3006694"/>
              <a:ext cx="2380671" cy="60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1CF0C3F-4835-4A66-96C3-D04ABF00A95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50885" y="3606800"/>
              <a:ext cx="2391755" cy="429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74BC07D-DFB2-46F7-9961-FE9CA22B5A5C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885769" y="3606800"/>
              <a:ext cx="2456871" cy="141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408D22E-AE9A-4983-B900-DB2BFFF929A9}"/>
                </a:ext>
              </a:extLst>
            </p:cNvPr>
            <p:cNvCxnSpPr>
              <a:cxnSpLocks/>
              <a:stCxn id="45" idx="6"/>
              <a:endCxn id="37" idx="2"/>
            </p:cNvCxnSpPr>
            <p:nvPr/>
          </p:nvCxnSpPr>
          <p:spPr>
            <a:xfrm flipV="1">
              <a:off x="975360" y="5739670"/>
              <a:ext cx="2367280" cy="30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2503A9-7280-4E1E-BD81-E337FD9199E9}"/>
                </a:ext>
              </a:extLst>
            </p:cNvPr>
            <p:cNvCxnSpPr>
              <a:cxnSpLocks/>
              <a:stCxn id="44" idx="0"/>
              <a:endCxn id="37" idx="2"/>
            </p:cNvCxnSpPr>
            <p:nvPr/>
          </p:nvCxnSpPr>
          <p:spPr>
            <a:xfrm>
              <a:off x="929640" y="5006410"/>
              <a:ext cx="2413000" cy="73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A5DC8F-6A62-4F3C-A770-E4102901CA5F}"/>
                </a:ext>
              </a:extLst>
            </p:cNvPr>
            <p:cNvCxnSpPr>
              <a:cxnSpLocks/>
              <a:stCxn id="43" idx="5"/>
              <a:endCxn id="37" idx="2"/>
            </p:cNvCxnSpPr>
            <p:nvPr/>
          </p:nvCxnSpPr>
          <p:spPr>
            <a:xfrm>
              <a:off x="961969" y="4087039"/>
              <a:ext cx="2380671" cy="1652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B7BAC7E-4379-4E66-B67B-7C1447C2EEA5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>
              <a:off x="929640" y="3011570"/>
              <a:ext cx="2413000" cy="272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B083B4F-E3A1-4043-8953-7DA87030BD4C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75360" y="2059870"/>
              <a:ext cx="2367280" cy="3679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ECB443-2B4D-4310-9507-1FA76193FB35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>
              <a:off x="975360" y="1062450"/>
              <a:ext cx="2367280" cy="4677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23C4143-10E2-422B-B850-CFC0C1AE3687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>
              <a:off x="4053840" y="147393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B05190-CC99-4CBB-A797-D0F5C332217C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4053840" y="3606800"/>
              <a:ext cx="2225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0DDB569-43E9-434F-8973-FDD3F605A3A9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4053840" y="360680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5745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E7B93D3-C1C4-4E54-82A1-23C3EE05E12D}"/>
              </a:ext>
            </a:extLst>
          </p:cNvPr>
          <p:cNvGrpSpPr/>
          <p:nvPr/>
        </p:nvGrpSpPr>
        <p:grpSpPr>
          <a:xfrm>
            <a:off x="842431" y="2239860"/>
            <a:ext cx="7398178" cy="4409594"/>
            <a:chOff x="0" y="0"/>
            <a:chExt cx="7398178" cy="4420177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3F12510-9A15-4E9B-9003-CE0504968A60}"/>
                </a:ext>
              </a:extLst>
            </p:cNvPr>
            <p:cNvGrpSpPr/>
            <p:nvPr/>
          </p:nvGrpSpPr>
          <p:grpSpPr>
            <a:xfrm>
              <a:off x="1629841" y="366381"/>
              <a:ext cx="3625090" cy="3880620"/>
              <a:chOff x="1629841" y="366382"/>
              <a:chExt cx="2648857" cy="2921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0530721-BB51-4AC8-8324-D180F124368E}"/>
                  </a:ext>
                </a:extLst>
              </p:cNvPr>
              <p:cNvSpPr/>
              <p:nvPr/>
            </p:nvSpPr>
            <p:spPr>
              <a:xfrm>
                <a:off x="3167448" y="113994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EA49424E-1BF5-40EC-A76F-D59D31585C59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1629841" y="36638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0A8CDFBF-0FCD-4AB1-8FEB-19291BC5CC63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1629841" y="95058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126624DF-6942-4398-8FA8-E4C885F517D6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>
                <a:off x="1629841" y="153478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B99A97E9-CEF1-4828-B6D9-1415490EF533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 flipV="1">
                <a:off x="1629841" y="169557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007C6F72-E3C6-4235-9894-3B79D1CA950B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 flipV="1">
                <a:off x="1629841" y="169557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71AD24E5-E946-4AF4-AA9B-FFCAACC4EEE8}"/>
                  </a:ext>
                </a:extLst>
              </p:cNvPr>
              <p:cNvCxnSpPr>
                <a:cxnSpLocks/>
                <a:endCxn id="165" idx="2"/>
              </p:cNvCxnSpPr>
              <p:nvPr/>
            </p:nvCxnSpPr>
            <p:spPr>
              <a:xfrm flipV="1">
                <a:off x="1629841" y="169557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AE0838AE-BFBD-4BC0-AA86-34BD1B2F3178}"/>
                  </a:ext>
                </a:extLst>
              </p:cNvPr>
              <p:cNvCxnSpPr/>
              <p:nvPr/>
            </p:nvCxnSpPr>
            <p:spPr>
              <a:xfrm flipV="1">
                <a:off x="3700849" y="223214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4574430-F3F6-4EFD-B403-C675E5E86EC9}"/>
                </a:ext>
              </a:extLst>
            </p:cNvPr>
            <p:cNvGrpSpPr/>
            <p:nvPr/>
          </p:nvGrpSpPr>
          <p:grpSpPr>
            <a:xfrm>
              <a:off x="0" y="84057"/>
              <a:ext cx="536131" cy="4336120"/>
              <a:chOff x="0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">
                    <a:extLst>
                      <a:ext uri="{FF2B5EF4-FFF2-40B4-BE49-F238E27FC236}">
                        <a16:creationId xmlns:a16="http://schemas.microsoft.com/office/drawing/2014/main" id="{ADDF5F31-2AE8-433E-B541-53F2AE6E2DF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9" name="TextBox 1">
                    <a:extLst>
                      <a:ext uri="{FF2B5EF4-FFF2-40B4-BE49-F238E27FC236}">
                        <a16:creationId xmlns:a16="http://schemas.microsoft.com/office/drawing/2014/main" id="{ADDF5F31-2AE8-433E-B541-53F2AE6E2D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668257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2">
                    <a:extLst>
                      <a:ext uri="{FF2B5EF4-FFF2-40B4-BE49-F238E27FC236}">
                        <a16:creationId xmlns:a16="http://schemas.microsoft.com/office/drawing/2014/main" id="{AFD23A1F-A98B-47A4-B750-BF71A9C8A75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60" name="TextBox 2">
                    <a:extLst>
                      <a:ext uri="{FF2B5EF4-FFF2-40B4-BE49-F238E27FC236}">
                        <a16:creationId xmlns:a16="http://schemas.microsoft.com/office/drawing/2014/main" id="{AFD23A1F-A98B-47A4-B750-BF71A9C8A7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2420857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3">
                    <a:extLst>
                      <a:ext uri="{FF2B5EF4-FFF2-40B4-BE49-F238E27FC236}">
                        <a16:creationId xmlns:a16="http://schemas.microsoft.com/office/drawing/2014/main" id="{E8C6B165-49A5-4B73-81CD-FF2C9F3D35B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61" name="TextBox 3">
                    <a:extLst>
                      <a:ext uri="{FF2B5EF4-FFF2-40B4-BE49-F238E27FC236}">
                        <a16:creationId xmlns:a16="http://schemas.microsoft.com/office/drawing/2014/main" id="{E8C6B165-49A5-4B73-81CD-FF2C9F3D35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4">
                    <a:extLst>
                      <a:ext uri="{FF2B5EF4-FFF2-40B4-BE49-F238E27FC236}">
                        <a16:creationId xmlns:a16="http://schemas.microsoft.com/office/drawing/2014/main" id="{2B70A7CC-4451-4C76-962F-74ECF01630F2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62" name="TextBox 4">
                    <a:extLst>
                      <a:ext uri="{FF2B5EF4-FFF2-40B4-BE49-F238E27FC236}">
                        <a16:creationId xmlns:a16="http://schemas.microsoft.com/office/drawing/2014/main" id="{2B70A7CC-4451-4C76-962F-74ECF0163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252457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5">
                    <a:extLst>
                      <a:ext uri="{FF2B5EF4-FFF2-40B4-BE49-F238E27FC236}">
                        <a16:creationId xmlns:a16="http://schemas.microsoft.com/office/drawing/2014/main" id="{861118EE-A30C-40FC-9EDC-6E89CBEF074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63" name="TextBox 5">
                    <a:extLst>
                      <a:ext uri="{FF2B5EF4-FFF2-40B4-BE49-F238E27FC236}">
                        <a16:creationId xmlns:a16="http://schemas.microsoft.com/office/drawing/2014/main" id="{861118EE-A30C-40FC-9EDC-6E89CBEF07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836657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6">
                    <a:extLst>
                      <a:ext uri="{FF2B5EF4-FFF2-40B4-BE49-F238E27FC236}">
                        <a16:creationId xmlns:a16="http://schemas.microsoft.com/office/drawing/2014/main" id="{2496BA33-52F5-48DD-B577-7B3A34C5361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64" name="TextBox 6">
                    <a:extLst>
                      <a:ext uri="{FF2B5EF4-FFF2-40B4-BE49-F238E27FC236}">
                        <a16:creationId xmlns:a16="http://schemas.microsoft.com/office/drawing/2014/main" id="{2496BA33-52F5-48DD-B577-7B3A34C536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10FE2B5-2996-4041-AEA6-7EFAC63E9A4B}"/>
                </a:ext>
              </a:extLst>
            </p:cNvPr>
            <p:cNvGrpSpPr/>
            <p:nvPr/>
          </p:nvGrpSpPr>
          <p:grpSpPr>
            <a:xfrm>
              <a:off x="1020171" y="84057"/>
              <a:ext cx="540365" cy="4336120"/>
              <a:chOff x="1020171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0">
                    <a:extLst>
                      <a:ext uri="{FF2B5EF4-FFF2-40B4-BE49-F238E27FC236}">
                        <a16:creationId xmlns:a16="http://schemas.microsoft.com/office/drawing/2014/main" id="{E4E8ADE5-7188-40CA-AF66-DAD79329CC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−0.40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3" name="TextBox 10">
                    <a:extLst>
                      <a:ext uri="{FF2B5EF4-FFF2-40B4-BE49-F238E27FC236}">
                        <a16:creationId xmlns:a16="http://schemas.microsoft.com/office/drawing/2014/main" id="{E4E8ADE5-7188-40CA-AF66-DAD79329CC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668257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1">
                    <a:extLst>
                      <a:ext uri="{FF2B5EF4-FFF2-40B4-BE49-F238E27FC236}">
                        <a16:creationId xmlns:a16="http://schemas.microsoft.com/office/drawing/2014/main" id="{7BD91759-6FE4-44C2-8BEE-A00C378E537A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4" name="TextBox 11">
                    <a:extLst>
                      <a:ext uri="{FF2B5EF4-FFF2-40B4-BE49-F238E27FC236}">
                        <a16:creationId xmlns:a16="http://schemas.microsoft.com/office/drawing/2014/main" id="{7BD91759-6FE4-44C2-8BEE-A00C378E53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2420857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2">
                    <a:extLst>
                      <a:ext uri="{FF2B5EF4-FFF2-40B4-BE49-F238E27FC236}">
                        <a16:creationId xmlns:a16="http://schemas.microsoft.com/office/drawing/2014/main" id="{DADAAD89-251C-4CD0-BA79-77AA14801DE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0.39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5" name="TextBox 12">
                    <a:extLst>
                      <a:ext uri="{FF2B5EF4-FFF2-40B4-BE49-F238E27FC236}">
                        <a16:creationId xmlns:a16="http://schemas.microsoft.com/office/drawing/2014/main" id="{DADAAD89-251C-4CD0-BA79-77AA14801D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84057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3">
                    <a:extLst>
                      <a:ext uri="{FF2B5EF4-FFF2-40B4-BE49-F238E27FC236}">
                        <a16:creationId xmlns:a16="http://schemas.microsoft.com/office/drawing/2014/main" id="{853AA3FD-70C7-4B59-9450-48F584997D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0.16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6" name="TextBox 13">
                    <a:extLst>
                      <a:ext uri="{FF2B5EF4-FFF2-40B4-BE49-F238E27FC236}">
                        <a16:creationId xmlns:a16="http://schemas.microsoft.com/office/drawing/2014/main" id="{853AA3FD-70C7-4B59-9450-48F584997D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252457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4">
                    <a:extLst>
                      <a:ext uri="{FF2B5EF4-FFF2-40B4-BE49-F238E27FC236}">
                        <a16:creationId xmlns:a16="http://schemas.microsoft.com/office/drawing/2014/main" id="{060068EF-4441-4BDF-BBBF-367FB4C8A86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0.76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7" name="TextBox 14">
                    <a:extLst>
                      <a:ext uri="{FF2B5EF4-FFF2-40B4-BE49-F238E27FC236}">
                        <a16:creationId xmlns:a16="http://schemas.microsoft.com/office/drawing/2014/main" id="{060068EF-4441-4BDF-BBBF-367FB4C8A8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1836657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">
                    <a:extLst>
                      <a:ext uri="{FF2B5EF4-FFF2-40B4-BE49-F238E27FC236}">
                        <a16:creationId xmlns:a16="http://schemas.microsoft.com/office/drawing/2014/main" id="{0932D3C0-9A58-4DBA-A885-679B92DCDC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−0.34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58" name="TextBox 15">
                    <a:extLst>
                      <a:ext uri="{FF2B5EF4-FFF2-40B4-BE49-F238E27FC236}">
                        <a16:creationId xmlns:a16="http://schemas.microsoft.com/office/drawing/2014/main" id="{0932D3C0-9A58-4DBA-A885-679B92DCDC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71" y="3005057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38">
                  <a:extLst>
                    <a:ext uri="{FF2B5EF4-FFF2-40B4-BE49-F238E27FC236}">
                      <a16:creationId xmlns:a16="http://schemas.microsoft.com/office/drawing/2014/main" id="{2334941A-4006-46A4-B8ED-D7F811DFD384}"/>
                    </a:ext>
                  </a:extLst>
                </p:cNvPr>
                <p:cNvSpPr txBox="1"/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47" name="TextBox 38">
                  <a:extLst>
                    <a:ext uri="{FF2B5EF4-FFF2-40B4-BE49-F238E27FC236}">
                      <a16:creationId xmlns:a16="http://schemas.microsoft.com/office/drawing/2014/main" id="{2334941A-4006-46A4-B8ED-D7F811DFD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982" y="0"/>
                  <a:ext cx="1444629" cy="679477"/>
                </a:xfrm>
                <a:prstGeom prst="rect">
                  <a:avLst/>
                </a:prstGeom>
                <a:blipFill>
                  <a:blip r:embed="rId14"/>
                  <a:stretch>
                    <a:fillRect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38">
                  <a:extLst>
                    <a:ext uri="{FF2B5EF4-FFF2-40B4-BE49-F238E27FC236}">
                      <a16:creationId xmlns:a16="http://schemas.microsoft.com/office/drawing/2014/main" id="{874C500A-6C26-43DC-8440-31C1905839DB}"/>
                    </a:ext>
                  </a:extLst>
                </p:cNvPr>
                <p:cNvSpPr txBox="1"/>
                <p:nvPr/>
              </p:nvSpPr>
              <p:spPr>
                <a:xfrm>
                  <a:off x="3835091" y="859508"/>
                  <a:ext cx="1133998" cy="24681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=−10.09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8" name="TextBox 38">
                  <a:extLst>
                    <a:ext uri="{FF2B5EF4-FFF2-40B4-BE49-F238E27FC236}">
                      <a16:creationId xmlns:a16="http://schemas.microsoft.com/office/drawing/2014/main" id="{874C500A-6C26-43DC-8440-31C190583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091" y="859508"/>
                  <a:ext cx="1133998" cy="246812"/>
                </a:xfrm>
                <a:prstGeom prst="rect">
                  <a:avLst/>
                </a:prstGeom>
                <a:blipFill>
                  <a:blip r:embed="rId15"/>
                  <a:stretch>
                    <a:fillRect r="-53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48">
                  <a:extLst>
                    <a:ext uri="{FF2B5EF4-FFF2-40B4-BE49-F238E27FC236}">
                      <a16:creationId xmlns:a16="http://schemas.microsoft.com/office/drawing/2014/main" id="{42F1E592-C4D6-4016-B40B-EAF8F9B4CF8E}"/>
                    </a:ext>
                  </a:extLst>
                </p:cNvPr>
                <p:cNvSpPr txBox="1"/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49" name="TextBox 48">
                  <a:extLst>
                    <a:ext uri="{FF2B5EF4-FFF2-40B4-BE49-F238E27FC236}">
                      <a16:creationId xmlns:a16="http://schemas.microsoft.com/office/drawing/2014/main" id="{42F1E592-C4D6-4016-B40B-EAF8F9B4C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879" y="90132"/>
                  <a:ext cx="1827299" cy="454031"/>
                </a:xfrm>
                <a:prstGeom prst="rect">
                  <a:avLst/>
                </a:prstGeom>
                <a:blipFill>
                  <a:blip r:embed="rId16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38">
                  <a:extLst>
                    <a:ext uri="{FF2B5EF4-FFF2-40B4-BE49-F238E27FC236}">
                      <a16:creationId xmlns:a16="http://schemas.microsoft.com/office/drawing/2014/main" id="{45FA2C3D-E710-4D46-AD82-8212F2A5BEE5}"/>
                    </a:ext>
                  </a:extLst>
                </p:cNvPr>
                <p:cNvSpPr txBox="1"/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50" name="TextBox 38">
                  <a:extLst>
                    <a:ext uri="{FF2B5EF4-FFF2-40B4-BE49-F238E27FC236}">
                      <a16:creationId xmlns:a16="http://schemas.microsoft.com/office/drawing/2014/main" id="{45FA2C3D-E710-4D46-AD82-8212F2A5B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798" y="2325639"/>
                  <a:ext cx="792369" cy="250453"/>
                </a:xfrm>
                <a:prstGeom prst="rect">
                  <a:avLst/>
                </a:prstGeom>
                <a:blipFill>
                  <a:blip r:embed="rId17"/>
                  <a:stretch>
                    <a:fillRect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158BAAF3-248E-4C3E-98FF-79937A7B2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611" y="2140945"/>
              <a:ext cx="8428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">
                  <a:extLst>
                    <a:ext uri="{FF2B5EF4-FFF2-40B4-BE49-F238E27FC236}">
                      <a16:creationId xmlns:a16="http://schemas.microsoft.com/office/drawing/2014/main" id="{580A7D3A-C1A3-42A2-8F9B-880FB6B14F47}"/>
                    </a:ext>
                  </a:extLst>
                </p:cNvPr>
                <p:cNvSpPr txBox="1"/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0.00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152" name="TextBox 15">
                  <a:extLst>
                    <a:ext uri="{FF2B5EF4-FFF2-40B4-BE49-F238E27FC236}">
                      <a16:creationId xmlns:a16="http://schemas.microsoft.com/office/drawing/2014/main" id="{580A7D3A-C1A3-42A2-8F9B-880FB6B14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blipFill>
                  <a:blip r:embed="rId18"/>
                  <a:stretch>
                    <a:fillRect l="-11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3-  forward propagation  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FEB878D-0391-42DB-B483-DA95A5060D03}"/>
              </a:ext>
            </a:extLst>
          </p:cNvPr>
          <p:cNvGraphicFramePr>
            <a:graphicFrameLocks noGrp="1"/>
          </p:cNvGraphicFramePr>
          <p:nvPr/>
        </p:nvGraphicFramePr>
        <p:xfrm>
          <a:off x="337337" y="816710"/>
          <a:ext cx="8637990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47623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29502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13.00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/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BFD67A58-C761-46AD-99DD-F8F2FAA1BE02}"/>
              </a:ext>
            </a:extLst>
          </p:cNvPr>
          <p:cNvGrpSpPr/>
          <p:nvPr/>
        </p:nvGrpSpPr>
        <p:grpSpPr>
          <a:xfrm>
            <a:off x="9857556" y="2922281"/>
            <a:ext cx="1311119" cy="1090468"/>
            <a:chOff x="883920" y="1016730"/>
            <a:chExt cx="6106160" cy="50785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3632C16-C9CE-440D-829C-B1161B327210}"/>
                </a:ext>
              </a:extLst>
            </p:cNvPr>
            <p:cNvSpPr/>
            <p:nvPr/>
          </p:nvSpPr>
          <p:spPr>
            <a:xfrm>
              <a:off x="3342640" y="111833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C2F243C-C874-4087-BAA7-ABAF636A5A90}"/>
                </a:ext>
              </a:extLst>
            </p:cNvPr>
            <p:cNvSpPr/>
            <p:nvPr/>
          </p:nvSpPr>
          <p:spPr>
            <a:xfrm>
              <a:off x="3342640" y="5384070"/>
              <a:ext cx="711200" cy="711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AAC5592-0494-4AFF-9E49-29F1C056678D}"/>
                </a:ext>
              </a:extLst>
            </p:cNvPr>
            <p:cNvSpPr/>
            <p:nvPr/>
          </p:nvSpPr>
          <p:spPr>
            <a:xfrm>
              <a:off x="334264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01CA9A8-474B-4B44-9BF1-586A29DA933F}"/>
                </a:ext>
              </a:extLst>
            </p:cNvPr>
            <p:cNvSpPr/>
            <p:nvPr/>
          </p:nvSpPr>
          <p:spPr>
            <a:xfrm>
              <a:off x="627888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A2E509-AB6C-475B-8255-E16754FFD04E}"/>
                </a:ext>
              </a:extLst>
            </p:cNvPr>
            <p:cNvSpPr/>
            <p:nvPr/>
          </p:nvSpPr>
          <p:spPr>
            <a:xfrm>
              <a:off x="883920" y="10167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52202B-BA47-454F-9CED-198DE175171C}"/>
                </a:ext>
              </a:extLst>
            </p:cNvPr>
            <p:cNvSpPr/>
            <p:nvPr/>
          </p:nvSpPr>
          <p:spPr>
            <a:xfrm>
              <a:off x="883920" y="201415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D43D54-BDAC-4F86-9B43-9CC54E22A3BD}"/>
                </a:ext>
              </a:extLst>
            </p:cNvPr>
            <p:cNvSpPr/>
            <p:nvPr/>
          </p:nvSpPr>
          <p:spPr>
            <a:xfrm>
              <a:off x="883920" y="301157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5483B0-2289-4B1F-B655-9D0F39BA573F}"/>
                </a:ext>
              </a:extLst>
            </p:cNvPr>
            <p:cNvSpPr/>
            <p:nvPr/>
          </p:nvSpPr>
          <p:spPr>
            <a:xfrm>
              <a:off x="883920" y="400899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A10120A-9502-4DFC-8F4F-F19C9B079D9C}"/>
                </a:ext>
              </a:extLst>
            </p:cNvPr>
            <p:cNvSpPr/>
            <p:nvPr/>
          </p:nvSpPr>
          <p:spPr>
            <a:xfrm>
              <a:off x="883920" y="500641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97DB4E-D1ED-4267-8342-CBA71B267F40}"/>
                </a:ext>
              </a:extLst>
            </p:cNvPr>
            <p:cNvSpPr/>
            <p:nvPr/>
          </p:nvSpPr>
          <p:spPr>
            <a:xfrm>
              <a:off x="883920" y="60038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A37F6AE-15B5-490F-B7FD-7EA6B54E3FA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975360" y="1062450"/>
              <a:ext cx="236728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42CF512-C075-4B7A-A475-5B428184DA2D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454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108A4C3-2701-42E0-811C-2E846109ADD2}"/>
                </a:ext>
              </a:extLst>
            </p:cNvPr>
            <p:cNvCxnSpPr>
              <a:cxnSpLocks/>
              <a:stCxn id="44" idx="4"/>
              <a:endCxn id="36" idx="2"/>
            </p:cNvCxnSpPr>
            <p:nvPr/>
          </p:nvCxnSpPr>
          <p:spPr>
            <a:xfrm flipV="1">
              <a:off x="929640" y="1473930"/>
              <a:ext cx="2413000" cy="36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45A5DB1-8719-4A71-96A5-B47E8AD7D917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258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5C1172-70CC-42B1-9CA0-F9A4875C5285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39800" y="1473930"/>
              <a:ext cx="2402840" cy="1571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205AF94-786C-4A41-B8FF-84D4F41A4E57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975360" y="1473930"/>
              <a:ext cx="2367280" cy="615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FC5C62E-1222-495A-B884-A63DDCE4211D}"/>
                </a:ext>
              </a:extLst>
            </p:cNvPr>
            <p:cNvCxnSpPr>
              <a:cxnSpLocks/>
              <a:stCxn id="40" idx="5"/>
              <a:endCxn id="38" idx="2"/>
            </p:cNvCxnSpPr>
            <p:nvPr/>
          </p:nvCxnSpPr>
          <p:spPr>
            <a:xfrm>
              <a:off x="961969" y="1094779"/>
              <a:ext cx="2380671" cy="25120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0D5D348-88DE-45E5-9EA7-53CA35511A8A}"/>
                </a:ext>
              </a:extLst>
            </p:cNvPr>
            <p:cNvCxnSpPr>
              <a:cxnSpLocks/>
              <a:stCxn id="45" idx="7"/>
              <a:endCxn id="38" idx="2"/>
            </p:cNvCxnSpPr>
            <p:nvPr/>
          </p:nvCxnSpPr>
          <p:spPr>
            <a:xfrm flipV="1">
              <a:off x="961969" y="3606800"/>
              <a:ext cx="2380671" cy="2410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BF96209-E949-45BF-8EC7-419A0CCB906E}"/>
                </a:ext>
              </a:extLst>
            </p:cNvPr>
            <p:cNvCxnSpPr>
              <a:cxnSpLocks/>
              <a:stCxn id="41" idx="7"/>
              <a:endCxn id="38" idx="2"/>
            </p:cNvCxnSpPr>
            <p:nvPr/>
          </p:nvCxnSpPr>
          <p:spPr>
            <a:xfrm>
              <a:off x="961969" y="2027541"/>
              <a:ext cx="2380671" cy="1579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8218B9D-A927-4600-8B7B-4911A6E5F104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61969" y="3006694"/>
              <a:ext cx="2380671" cy="60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90FFC48-5D96-45A9-83D9-AF929C5382C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50885" y="3606800"/>
              <a:ext cx="2391755" cy="429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11DE7EF-283D-4525-82B0-CCEE97CCF4B3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885769" y="3606800"/>
              <a:ext cx="2456871" cy="141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99A3A0-E3C7-4AED-A4A0-7BED3C284FBC}"/>
                </a:ext>
              </a:extLst>
            </p:cNvPr>
            <p:cNvCxnSpPr>
              <a:cxnSpLocks/>
              <a:stCxn id="45" idx="6"/>
              <a:endCxn id="37" idx="2"/>
            </p:cNvCxnSpPr>
            <p:nvPr/>
          </p:nvCxnSpPr>
          <p:spPr>
            <a:xfrm flipV="1">
              <a:off x="975360" y="5739670"/>
              <a:ext cx="2367280" cy="30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A9B9D89-7A82-40FD-BB28-D65CCC553B6C}"/>
                </a:ext>
              </a:extLst>
            </p:cNvPr>
            <p:cNvCxnSpPr>
              <a:cxnSpLocks/>
              <a:stCxn id="44" idx="0"/>
              <a:endCxn id="37" idx="2"/>
            </p:cNvCxnSpPr>
            <p:nvPr/>
          </p:nvCxnSpPr>
          <p:spPr>
            <a:xfrm>
              <a:off x="929640" y="5006410"/>
              <a:ext cx="2413000" cy="73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4743DC2-517C-4713-B936-8B1852DBB176}"/>
                </a:ext>
              </a:extLst>
            </p:cNvPr>
            <p:cNvCxnSpPr>
              <a:cxnSpLocks/>
              <a:stCxn id="43" idx="5"/>
              <a:endCxn id="37" idx="2"/>
            </p:cNvCxnSpPr>
            <p:nvPr/>
          </p:nvCxnSpPr>
          <p:spPr>
            <a:xfrm>
              <a:off x="961969" y="4087039"/>
              <a:ext cx="2380671" cy="1652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2758045-B22A-4080-A771-C844CF16E259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>
              <a:off x="929640" y="3011570"/>
              <a:ext cx="2413000" cy="272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640862D-C204-4C3D-A6E0-0FC0A43CB475}"/>
                </a:ext>
              </a:extLst>
            </p:cNvPr>
            <p:cNvCxnSpPr>
              <a:cxnSpLocks/>
              <a:stCxn id="41" idx="6"/>
              <a:endCxn id="37" idx="2"/>
            </p:cNvCxnSpPr>
            <p:nvPr/>
          </p:nvCxnSpPr>
          <p:spPr>
            <a:xfrm>
              <a:off x="975360" y="2059870"/>
              <a:ext cx="2367280" cy="3679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B417112-BA3A-4E5F-ADD7-D41F9AC90DD9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>
              <a:off x="975360" y="1062450"/>
              <a:ext cx="2367280" cy="4677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781BFF3-0054-44AA-AC76-B4FC650FD0DC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>
              <a:off x="4053840" y="147393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D7390F5-B726-4D24-8213-19DC1A101946}"/>
                </a:ext>
              </a:extLst>
            </p:cNvPr>
            <p:cNvCxnSpPr>
              <a:cxnSpLocks/>
              <a:stCxn id="38" idx="6"/>
              <a:endCxn id="39" idx="2"/>
            </p:cNvCxnSpPr>
            <p:nvPr/>
          </p:nvCxnSpPr>
          <p:spPr>
            <a:xfrm>
              <a:off x="4053840" y="3606800"/>
              <a:ext cx="2225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0F005CF-0346-4D74-8A16-853DB2013179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4053840" y="360680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378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B666A88-5417-4959-91C0-7C9F652311B3}"/>
              </a:ext>
            </a:extLst>
          </p:cNvPr>
          <p:cNvGrpSpPr/>
          <p:nvPr/>
        </p:nvGrpSpPr>
        <p:grpSpPr>
          <a:xfrm>
            <a:off x="9857556" y="2922281"/>
            <a:ext cx="1311119" cy="1090468"/>
            <a:chOff x="883920" y="1016730"/>
            <a:chExt cx="6106160" cy="50785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8BA350B-8C3C-4C51-BBCB-E8C321353B4F}"/>
                </a:ext>
              </a:extLst>
            </p:cNvPr>
            <p:cNvSpPr/>
            <p:nvPr/>
          </p:nvSpPr>
          <p:spPr>
            <a:xfrm>
              <a:off x="3342640" y="111833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F8D265-E911-45DA-A721-B3F3668A3165}"/>
                </a:ext>
              </a:extLst>
            </p:cNvPr>
            <p:cNvSpPr/>
            <p:nvPr/>
          </p:nvSpPr>
          <p:spPr>
            <a:xfrm>
              <a:off x="3342640" y="538407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6098FB3-DF83-4586-BCA3-32BA128E5D2A}"/>
                </a:ext>
              </a:extLst>
            </p:cNvPr>
            <p:cNvSpPr/>
            <p:nvPr/>
          </p:nvSpPr>
          <p:spPr>
            <a:xfrm>
              <a:off x="3342640" y="3251200"/>
              <a:ext cx="711200" cy="71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1A0EE13-B4FF-4D68-8313-5E05E9F57826}"/>
                </a:ext>
              </a:extLst>
            </p:cNvPr>
            <p:cNvSpPr/>
            <p:nvPr/>
          </p:nvSpPr>
          <p:spPr>
            <a:xfrm>
              <a:off x="6278880" y="3251200"/>
              <a:ext cx="711200" cy="711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ABB4A48-4EFB-471D-AA2F-6F965601CE58}"/>
                </a:ext>
              </a:extLst>
            </p:cNvPr>
            <p:cNvSpPr/>
            <p:nvPr/>
          </p:nvSpPr>
          <p:spPr>
            <a:xfrm>
              <a:off x="883920" y="10167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176E27A-480B-4C98-9AB7-2F737925BFD9}"/>
                </a:ext>
              </a:extLst>
            </p:cNvPr>
            <p:cNvSpPr/>
            <p:nvPr/>
          </p:nvSpPr>
          <p:spPr>
            <a:xfrm>
              <a:off x="883920" y="201415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126EAAC-F37D-43B9-957B-2952EC420C09}"/>
                </a:ext>
              </a:extLst>
            </p:cNvPr>
            <p:cNvSpPr/>
            <p:nvPr/>
          </p:nvSpPr>
          <p:spPr>
            <a:xfrm>
              <a:off x="883920" y="301157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67BF7A6-8959-4042-A86B-EEAC9231E6FD}"/>
                </a:ext>
              </a:extLst>
            </p:cNvPr>
            <p:cNvSpPr/>
            <p:nvPr/>
          </p:nvSpPr>
          <p:spPr>
            <a:xfrm>
              <a:off x="883920" y="400899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B258F6A-1910-41DD-B42A-CE94D04A8D31}"/>
                </a:ext>
              </a:extLst>
            </p:cNvPr>
            <p:cNvSpPr/>
            <p:nvPr/>
          </p:nvSpPr>
          <p:spPr>
            <a:xfrm>
              <a:off x="883920" y="500641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BA59C22-3D87-4548-ACEA-22CEF1DDE253}"/>
                </a:ext>
              </a:extLst>
            </p:cNvPr>
            <p:cNvSpPr/>
            <p:nvPr/>
          </p:nvSpPr>
          <p:spPr>
            <a:xfrm>
              <a:off x="883920" y="6003830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DC48FED-2DF1-4998-A553-549992DDC604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975360" y="1062450"/>
              <a:ext cx="2367280" cy="411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8054337-FB9D-403A-971D-054A11AA8958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39800" y="1473930"/>
              <a:ext cx="2402840" cy="454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370B9E0-D8C0-48C6-B861-E719C613A428}"/>
                </a:ext>
              </a:extLst>
            </p:cNvPr>
            <p:cNvCxnSpPr>
              <a:cxnSpLocks/>
              <a:stCxn id="66" idx="4"/>
              <a:endCxn id="32" idx="2"/>
            </p:cNvCxnSpPr>
            <p:nvPr/>
          </p:nvCxnSpPr>
          <p:spPr>
            <a:xfrm flipV="1">
              <a:off x="929640" y="1473930"/>
              <a:ext cx="2413000" cy="3623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6A2610E-4F97-459B-B695-900A12D01E5F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75360" y="1473930"/>
              <a:ext cx="2367280" cy="2582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8B01154-A868-4F20-B2CD-079089FBBB71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39800" y="1473930"/>
              <a:ext cx="2402840" cy="15711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75C1F13-77E5-4373-9C3B-0D693A74899C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975360" y="1473930"/>
              <a:ext cx="2367280" cy="6159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2CFA530-530D-4E44-B033-64AC3D6281C6}"/>
                </a:ext>
              </a:extLst>
            </p:cNvPr>
            <p:cNvCxnSpPr>
              <a:cxnSpLocks/>
              <a:stCxn id="62" idx="5"/>
              <a:endCxn id="34" idx="2"/>
            </p:cNvCxnSpPr>
            <p:nvPr/>
          </p:nvCxnSpPr>
          <p:spPr>
            <a:xfrm>
              <a:off x="961969" y="1094779"/>
              <a:ext cx="2380671" cy="25120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80CE2B-B255-43FB-A21F-AE6DE180C5AD}"/>
                </a:ext>
              </a:extLst>
            </p:cNvPr>
            <p:cNvCxnSpPr>
              <a:cxnSpLocks/>
              <a:stCxn id="67" idx="7"/>
              <a:endCxn id="34" idx="2"/>
            </p:cNvCxnSpPr>
            <p:nvPr/>
          </p:nvCxnSpPr>
          <p:spPr>
            <a:xfrm flipV="1">
              <a:off x="961969" y="3606800"/>
              <a:ext cx="2380671" cy="24104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441E211-717A-41BD-96C2-CF9769A2E58C}"/>
                </a:ext>
              </a:extLst>
            </p:cNvPr>
            <p:cNvCxnSpPr>
              <a:cxnSpLocks/>
              <a:stCxn id="63" idx="7"/>
              <a:endCxn id="34" idx="2"/>
            </p:cNvCxnSpPr>
            <p:nvPr/>
          </p:nvCxnSpPr>
          <p:spPr>
            <a:xfrm>
              <a:off x="961969" y="2027541"/>
              <a:ext cx="2380671" cy="1579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2BA29FC-AB0B-4706-8102-34941C0C8B7B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>
              <a:off x="961969" y="3006694"/>
              <a:ext cx="2380671" cy="600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E5F09EE-FCF2-4C62-A8CA-0B8B2D5AD76F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950885" y="3606800"/>
              <a:ext cx="2391755" cy="4297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6D72BC1-6A17-4594-A6E1-94FBDA01227C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V="1">
              <a:off x="885769" y="3606800"/>
              <a:ext cx="2456871" cy="14126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CA6B1D2-4BAF-433A-8030-BC9A05FB65E3}"/>
                </a:ext>
              </a:extLst>
            </p:cNvPr>
            <p:cNvCxnSpPr>
              <a:cxnSpLocks/>
              <a:stCxn id="67" idx="6"/>
              <a:endCxn id="33" idx="2"/>
            </p:cNvCxnSpPr>
            <p:nvPr/>
          </p:nvCxnSpPr>
          <p:spPr>
            <a:xfrm flipV="1">
              <a:off x="975360" y="5739670"/>
              <a:ext cx="2367280" cy="30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BAEAD79-C24D-4B0C-AE07-71334326950A}"/>
                </a:ext>
              </a:extLst>
            </p:cNvPr>
            <p:cNvCxnSpPr>
              <a:cxnSpLocks/>
              <a:stCxn id="66" idx="0"/>
              <a:endCxn id="33" idx="2"/>
            </p:cNvCxnSpPr>
            <p:nvPr/>
          </p:nvCxnSpPr>
          <p:spPr>
            <a:xfrm>
              <a:off x="929640" y="5006410"/>
              <a:ext cx="2413000" cy="733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E032607-A1B1-4D39-98F5-E422BCED3D0D}"/>
                </a:ext>
              </a:extLst>
            </p:cNvPr>
            <p:cNvCxnSpPr>
              <a:cxnSpLocks/>
              <a:stCxn id="65" idx="5"/>
              <a:endCxn id="33" idx="2"/>
            </p:cNvCxnSpPr>
            <p:nvPr/>
          </p:nvCxnSpPr>
          <p:spPr>
            <a:xfrm>
              <a:off x="961969" y="4087039"/>
              <a:ext cx="2380671" cy="16526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4A17F25-0CCE-4041-B848-70A967C85DC3}"/>
                </a:ext>
              </a:extLst>
            </p:cNvPr>
            <p:cNvCxnSpPr>
              <a:cxnSpLocks/>
              <a:stCxn id="64" idx="0"/>
              <a:endCxn id="33" idx="2"/>
            </p:cNvCxnSpPr>
            <p:nvPr/>
          </p:nvCxnSpPr>
          <p:spPr>
            <a:xfrm>
              <a:off x="929640" y="3011570"/>
              <a:ext cx="2413000" cy="27281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D190097-7388-43D9-8264-750A75115F32}"/>
                </a:ext>
              </a:extLst>
            </p:cNvPr>
            <p:cNvCxnSpPr>
              <a:cxnSpLocks/>
              <a:stCxn id="63" idx="6"/>
              <a:endCxn id="33" idx="2"/>
            </p:cNvCxnSpPr>
            <p:nvPr/>
          </p:nvCxnSpPr>
          <p:spPr>
            <a:xfrm>
              <a:off x="975360" y="2059870"/>
              <a:ext cx="2367280" cy="3679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CF110D-5EF1-43F6-AAA2-51E35E406D3C}"/>
                </a:ext>
              </a:extLst>
            </p:cNvPr>
            <p:cNvCxnSpPr>
              <a:cxnSpLocks/>
              <a:stCxn id="62" idx="6"/>
              <a:endCxn id="33" idx="2"/>
            </p:cNvCxnSpPr>
            <p:nvPr/>
          </p:nvCxnSpPr>
          <p:spPr>
            <a:xfrm>
              <a:off x="975360" y="1062450"/>
              <a:ext cx="2367280" cy="4677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66C81C-8271-4DB2-B2B4-454E3D57BA2C}"/>
                </a:ext>
              </a:extLst>
            </p:cNvPr>
            <p:cNvCxnSpPr>
              <a:cxnSpLocks/>
              <a:stCxn id="32" idx="6"/>
              <a:endCxn id="48" idx="2"/>
            </p:cNvCxnSpPr>
            <p:nvPr/>
          </p:nvCxnSpPr>
          <p:spPr>
            <a:xfrm>
              <a:off x="4053840" y="147393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200FAFD-0C98-4535-ABBC-10C05B600EFD}"/>
                </a:ext>
              </a:extLst>
            </p:cNvPr>
            <p:cNvCxnSpPr>
              <a:cxnSpLocks/>
              <a:stCxn id="34" idx="6"/>
              <a:endCxn id="48" idx="2"/>
            </p:cNvCxnSpPr>
            <p:nvPr/>
          </p:nvCxnSpPr>
          <p:spPr>
            <a:xfrm>
              <a:off x="4053840" y="3606800"/>
              <a:ext cx="22250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E73500E-9EB1-493E-8F5F-4D58B81A9391}"/>
                </a:ext>
              </a:extLst>
            </p:cNvPr>
            <p:cNvCxnSpPr>
              <a:cxnSpLocks/>
              <a:stCxn id="33" idx="6"/>
              <a:endCxn id="48" idx="2"/>
            </p:cNvCxnSpPr>
            <p:nvPr/>
          </p:nvCxnSpPr>
          <p:spPr>
            <a:xfrm flipV="1">
              <a:off x="4053840" y="3606800"/>
              <a:ext cx="2225040" cy="21328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Output layer-  forward propagation  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201D144-7600-4A2E-A7AD-21F4F175A102}"/>
              </a:ext>
            </a:extLst>
          </p:cNvPr>
          <p:cNvGraphicFramePr>
            <a:graphicFrameLocks noGrp="1"/>
          </p:cNvGraphicFramePr>
          <p:nvPr/>
        </p:nvGraphicFramePr>
        <p:xfrm>
          <a:off x="10324551" y="816710"/>
          <a:ext cx="1530106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EB5C592D-D71E-4789-9507-73ADFF6577E3}"/>
              </a:ext>
            </a:extLst>
          </p:cNvPr>
          <p:cNvGrpSpPr/>
          <p:nvPr/>
        </p:nvGrpSpPr>
        <p:grpSpPr>
          <a:xfrm>
            <a:off x="1566210" y="2549870"/>
            <a:ext cx="7494940" cy="4420178"/>
            <a:chOff x="0" y="0"/>
            <a:chExt cx="7489790" cy="442017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3246A1-6C99-4122-913C-07869E669A83}"/>
                </a:ext>
              </a:extLst>
            </p:cNvPr>
            <p:cNvGrpSpPr/>
            <p:nvPr/>
          </p:nvGrpSpPr>
          <p:grpSpPr>
            <a:xfrm>
              <a:off x="1621551" y="366381"/>
              <a:ext cx="3633381" cy="3880620"/>
              <a:chOff x="1621551" y="366382"/>
              <a:chExt cx="2654915" cy="29210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40AEFE-E1FF-4E65-89BA-31471ACA5252}"/>
                  </a:ext>
                </a:extLst>
              </p:cNvPr>
              <p:cNvSpPr/>
              <p:nvPr/>
            </p:nvSpPr>
            <p:spPr>
              <a:xfrm>
                <a:off x="3165216" y="113994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3BD5647-3038-4126-8DF1-C37CA6BD6163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>
                <a:off x="1627609" y="36638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975D0E41-B646-4694-B141-4935C8D6439F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>
                <a:off x="1621551" y="1688934"/>
                <a:ext cx="1543665" cy="66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558784C-0DC6-4675-BFA3-D1F884C4C536}"/>
                  </a:ext>
                </a:extLst>
              </p:cNvPr>
              <p:cNvCxnSpPr>
                <a:cxnSpLocks/>
                <a:endCxn id="53" idx="2"/>
              </p:cNvCxnSpPr>
              <p:nvPr/>
            </p:nvCxnSpPr>
            <p:spPr>
              <a:xfrm flipV="1">
                <a:off x="1627609" y="169557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ABA0DEA-EC0A-44AB-97B6-5C68D971B97D}"/>
                  </a:ext>
                </a:extLst>
              </p:cNvPr>
              <p:cNvCxnSpPr/>
              <p:nvPr/>
            </p:nvCxnSpPr>
            <p:spPr>
              <a:xfrm flipV="1">
                <a:off x="3698617" y="223214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33D405-7E8E-4082-A3BB-FCF6BCD43CD0}"/>
                </a:ext>
              </a:extLst>
            </p:cNvPr>
            <p:cNvGrpSpPr/>
            <p:nvPr/>
          </p:nvGrpSpPr>
          <p:grpSpPr>
            <a:xfrm>
              <a:off x="0" y="84057"/>
              <a:ext cx="536131" cy="4336121"/>
              <a:chOff x="0" y="84057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3">
                    <a:extLst>
                      <a:ext uri="{FF2B5EF4-FFF2-40B4-BE49-F238E27FC236}">
                        <a16:creationId xmlns:a16="http://schemas.microsoft.com/office/drawing/2014/main" id="{17B19467-C9F2-4C90-9913-132835D3CFBC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50" name="TextBox 3">
                    <a:extLst>
                      <a:ext uri="{FF2B5EF4-FFF2-40B4-BE49-F238E27FC236}">
                        <a16:creationId xmlns:a16="http://schemas.microsoft.com/office/drawing/2014/main" id="{17B19467-C9F2-4C90-9913-132835D3C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84057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4">
                    <a:extLst>
                      <a:ext uri="{FF2B5EF4-FFF2-40B4-BE49-F238E27FC236}">
                        <a16:creationId xmlns:a16="http://schemas.microsoft.com/office/drawing/2014/main" id="{239145EE-7DFD-4AAA-AB5E-531B1127E807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0334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51" name="TextBox 4">
                    <a:extLst>
                      <a:ext uri="{FF2B5EF4-FFF2-40B4-BE49-F238E27FC236}">
                        <a16:creationId xmlns:a16="http://schemas.microsoft.com/office/drawing/2014/main" id="{239145EE-7DFD-4AAA-AB5E-531B1127E8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03345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6">
                    <a:extLst>
                      <a:ext uri="{FF2B5EF4-FFF2-40B4-BE49-F238E27FC236}">
                        <a16:creationId xmlns:a16="http://schemas.microsoft.com/office/drawing/2014/main" id="{4C3EC653-3AC8-4E41-B73B-0B1C777E064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52" name="TextBox 6">
                    <a:extLst>
                      <a:ext uri="{FF2B5EF4-FFF2-40B4-BE49-F238E27FC236}">
                        <a16:creationId xmlns:a16="http://schemas.microsoft.com/office/drawing/2014/main" id="{4C3EC653-3AC8-4E41-B73B-0B1C777E0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3005057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AC0BA31-5A24-4E27-A3C9-EF3B02159321}"/>
                </a:ext>
              </a:extLst>
            </p:cNvPr>
            <p:cNvGrpSpPr/>
            <p:nvPr/>
          </p:nvGrpSpPr>
          <p:grpSpPr>
            <a:xfrm>
              <a:off x="1020169" y="84057"/>
              <a:ext cx="549526" cy="4336121"/>
              <a:chOff x="1020169" y="84057"/>
              <a:chExt cx="390918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C3FF8186-1C17-4596-AAEF-291FF902427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69" y="84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1.05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45" name="TextBox 12">
                    <a:extLst>
                      <a:ext uri="{FF2B5EF4-FFF2-40B4-BE49-F238E27FC236}">
                        <a16:creationId xmlns:a16="http://schemas.microsoft.com/office/drawing/2014/main" id="{C3FF8186-1C17-4596-AAEF-291FF90242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69" y="84057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13">
                    <a:extLst>
                      <a:ext uri="{FF2B5EF4-FFF2-40B4-BE49-F238E27FC236}">
                        <a16:creationId xmlns:a16="http://schemas.microsoft.com/office/drawing/2014/main" id="{8C968E71-A64F-45EC-B171-DB97DE62E02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686" y="150334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46" name="TextBox 13">
                    <a:extLst>
                      <a:ext uri="{FF2B5EF4-FFF2-40B4-BE49-F238E27FC236}">
                        <a16:creationId xmlns:a16="http://schemas.microsoft.com/office/drawing/2014/main" id="{8C968E71-A64F-45EC-B171-DB97DE62E0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686" y="1503345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15">
                    <a:extLst>
                      <a:ext uri="{FF2B5EF4-FFF2-40B4-BE49-F238E27FC236}">
                        <a16:creationId xmlns:a16="http://schemas.microsoft.com/office/drawing/2014/main" id="{19D28E65-5583-4EF7-98A5-253B3121D08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169" y="3005057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0.37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47" name="TextBox 15">
                    <a:extLst>
                      <a:ext uri="{FF2B5EF4-FFF2-40B4-BE49-F238E27FC236}">
                        <a16:creationId xmlns:a16="http://schemas.microsoft.com/office/drawing/2014/main" id="{19D28E65-5583-4EF7-98A5-253B3121D0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169" y="3005057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6F2C7E-F169-454B-A02F-3ADB03E55587}"/>
                    </a:ext>
                  </a:extLst>
                </p:cNvPr>
                <p:cNvSpPr txBox="1"/>
                <p:nvPr/>
              </p:nvSpPr>
              <p:spPr>
                <a:xfrm>
                  <a:off x="3789982" y="0"/>
                  <a:ext cx="1444629" cy="68654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96F2C7E-F169-454B-A02F-3ADB03E55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9982" y="0"/>
                  <a:ext cx="1444629" cy="686541"/>
                </a:xfrm>
                <a:prstGeom prst="rect">
                  <a:avLst/>
                </a:prstGeom>
                <a:blipFill>
                  <a:blip r:embed="rId8"/>
                  <a:stretch>
                    <a:fillRect b="-8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8">
                  <a:extLst>
                    <a:ext uri="{FF2B5EF4-FFF2-40B4-BE49-F238E27FC236}">
                      <a16:creationId xmlns:a16="http://schemas.microsoft.com/office/drawing/2014/main" id="{AE0C933A-A8C1-41B1-A5DB-1257DF7B80B9}"/>
                    </a:ext>
                  </a:extLst>
                </p:cNvPr>
                <p:cNvSpPr txBox="1"/>
                <p:nvPr/>
              </p:nvSpPr>
              <p:spPr>
                <a:xfrm>
                  <a:off x="3835091" y="859508"/>
                  <a:ext cx="812659" cy="24622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=1.02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0" name="TextBox 38">
                  <a:extLst>
                    <a:ext uri="{FF2B5EF4-FFF2-40B4-BE49-F238E27FC236}">
                      <a16:creationId xmlns:a16="http://schemas.microsoft.com/office/drawing/2014/main" id="{AE0C933A-A8C1-41B1-A5DB-1257DF7B8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5091" y="859508"/>
                  <a:ext cx="812659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239" r="-3731" b="-97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8">
                  <a:extLst>
                    <a:ext uri="{FF2B5EF4-FFF2-40B4-BE49-F238E27FC236}">
                      <a16:creationId xmlns:a16="http://schemas.microsoft.com/office/drawing/2014/main" id="{22C86483-EE61-4140-B9A2-49F40DC95541}"/>
                    </a:ext>
                  </a:extLst>
                </p:cNvPr>
                <p:cNvSpPr txBox="1"/>
                <p:nvPr/>
              </p:nvSpPr>
              <p:spPr>
                <a:xfrm>
                  <a:off x="5240260" y="413888"/>
                  <a:ext cx="2249530" cy="46293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41" name="TextBox 48">
                  <a:extLst>
                    <a:ext uri="{FF2B5EF4-FFF2-40B4-BE49-F238E27FC236}">
                      <a16:creationId xmlns:a16="http://schemas.microsoft.com/office/drawing/2014/main" id="{22C86483-EE61-4140-B9A2-49F40DC95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260" y="413888"/>
                  <a:ext cx="2249530" cy="462931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38">
                  <a:extLst>
                    <a:ext uri="{FF2B5EF4-FFF2-40B4-BE49-F238E27FC236}">
                      <a16:creationId xmlns:a16="http://schemas.microsoft.com/office/drawing/2014/main" id="{28B36AEC-FBA9-4BCA-9B62-59456313AD06}"/>
                    </a:ext>
                  </a:extLst>
                </p:cNvPr>
                <p:cNvSpPr txBox="1"/>
                <p:nvPr/>
              </p:nvSpPr>
              <p:spPr>
                <a:xfrm>
                  <a:off x="5578798" y="2325639"/>
                  <a:ext cx="1163915" cy="24841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0">
                            <a:latin typeface="Cambria Math" panose="02040503050406030204" pitchFamily="18" charset="0"/>
                          </a:rPr>
                          <m:t>0.74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42" name="TextBox 38">
                  <a:extLst>
                    <a:ext uri="{FF2B5EF4-FFF2-40B4-BE49-F238E27FC236}">
                      <a16:creationId xmlns:a16="http://schemas.microsoft.com/office/drawing/2014/main" id="{28B36AEC-FBA9-4BCA-9B62-59456313A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798" y="2325639"/>
                  <a:ext cx="1163915" cy="248414"/>
                </a:xfrm>
                <a:prstGeom prst="rect">
                  <a:avLst/>
                </a:prstGeom>
                <a:blipFill>
                  <a:blip r:embed="rId11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8A9A0F9-1818-4271-8647-2813B7C0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611" y="2140945"/>
              <a:ext cx="84283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15">
                  <a:extLst>
                    <a:ext uri="{FF2B5EF4-FFF2-40B4-BE49-F238E27FC236}">
                      <a16:creationId xmlns:a16="http://schemas.microsoft.com/office/drawing/2014/main" id="{5D1CF48C-BB16-4E77-A162-ED50C5555B83}"/>
                    </a:ext>
                  </a:extLst>
                </p:cNvPr>
                <p:cNvSpPr txBox="1"/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44" name="TextBox 15">
                  <a:extLst>
                    <a:ext uri="{FF2B5EF4-FFF2-40B4-BE49-F238E27FC236}">
                      <a16:creationId xmlns:a16="http://schemas.microsoft.com/office/drawing/2014/main" id="{5D1CF48C-BB16-4E77-A162-ED50C5555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833" y="4053417"/>
                  <a:ext cx="540365" cy="355419"/>
                </a:xfrm>
                <a:prstGeom prst="rect">
                  <a:avLst/>
                </a:prstGeom>
                <a:blipFill>
                  <a:blip r:embed="rId12"/>
                  <a:stretch>
                    <a:fillRect l="-7865" r="-78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8218714" y="5016563"/>
                <a:ext cx="3973286" cy="24516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=−(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714" y="5016563"/>
                <a:ext cx="3973286" cy="245162"/>
              </a:xfrm>
              <a:prstGeom prst="rect">
                <a:avLst/>
              </a:prstGeom>
              <a:blipFill>
                <a:blip r:embed="rId13"/>
                <a:stretch>
                  <a:fillRect l="-1687" r="-76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/>
              <p:nvPr/>
            </p:nvSpPr>
            <p:spPr>
              <a:xfrm>
                <a:off x="8209643" y="5448968"/>
                <a:ext cx="1796899" cy="24516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=1.33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59" name="TextBox 50">
                <a:extLst>
                  <a:ext uri="{FF2B5EF4-FFF2-40B4-BE49-F238E27FC236}">
                    <a16:creationId xmlns:a16="http://schemas.microsoft.com/office/drawing/2014/main" id="{2D7DA29C-FCB5-41E5-AAE1-110CD17A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643" y="5448968"/>
                <a:ext cx="1796899" cy="245162"/>
              </a:xfrm>
              <a:prstGeom prst="rect">
                <a:avLst/>
              </a:prstGeom>
              <a:blipFill>
                <a:blip r:embed="rId14"/>
                <a:stretch>
                  <a:fillRect l="-4082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0">
                <a:extLst>
                  <a:ext uri="{FF2B5EF4-FFF2-40B4-BE49-F238E27FC236}">
                    <a16:creationId xmlns:a16="http://schemas.microsoft.com/office/drawing/2014/main" id="{76A1F583-4531-4039-BFEC-A46F25BF990D}"/>
                  </a:ext>
                </a:extLst>
              </p:cNvPr>
              <p:cNvSpPr txBox="1"/>
              <p:nvPr/>
            </p:nvSpPr>
            <p:spPr>
              <a:xfrm>
                <a:off x="10147423" y="4423175"/>
                <a:ext cx="648540" cy="24788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60" name="TextBox 50">
                <a:extLst>
                  <a:ext uri="{FF2B5EF4-FFF2-40B4-BE49-F238E27FC236}">
                    <a16:creationId xmlns:a16="http://schemas.microsoft.com/office/drawing/2014/main" id="{76A1F583-4531-4039-BFEC-A46F25BF9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423" y="4423175"/>
                <a:ext cx="648540" cy="247880"/>
              </a:xfrm>
              <a:prstGeom prst="rect">
                <a:avLst/>
              </a:prstGeom>
              <a:blipFill>
                <a:blip r:embed="rId15"/>
                <a:stretch>
                  <a:fillRect l="-1132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BEC6332-3BAD-4280-B722-FB9FC8413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68938"/>
              </p:ext>
            </p:extLst>
          </p:nvPr>
        </p:nvGraphicFramePr>
        <p:xfrm>
          <a:off x="2866615" y="816710"/>
          <a:ext cx="4173702" cy="12979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91234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391234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391234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Neuron 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Neuron 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Neuron 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6B619A-57D2-48F4-B575-1CD53BC4FC37}"/>
              </a:ext>
            </a:extLst>
          </p:cNvPr>
          <p:cNvSpPr txBox="1"/>
          <p:nvPr/>
        </p:nvSpPr>
        <p:spPr>
          <a:xfrm>
            <a:off x="337343" y="1304434"/>
            <a:ext cx="175768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b="1" dirty="0"/>
              <a:t>Layer 1 Outputs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5CB8FBF-C359-4723-8CAF-F3217FF66296}"/>
              </a:ext>
            </a:extLst>
          </p:cNvPr>
          <p:cNvSpPr/>
          <p:nvPr/>
        </p:nvSpPr>
        <p:spPr>
          <a:xfrm>
            <a:off x="2210167" y="1297656"/>
            <a:ext cx="386080" cy="3447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10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1407232" y="2482587"/>
            <a:ext cx="9377567" cy="189282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Shallow Neural Network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</a:rPr>
              <a:t>Excel Working Session</a:t>
            </a:r>
          </a:p>
        </p:txBody>
      </p:sp>
    </p:spTree>
    <p:extLst>
      <p:ext uri="{BB962C8B-B14F-4D97-AF65-F5344CB8AC3E}">
        <p14:creationId xmlns:p14="http://schemas.microsoft.com/office/powerpoint/2010/main" val="1126579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Output layer-  backward propagation  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366A168-9C41-4E53-B494-81BECBC109D8}"/>
              </a:ext>
            </a:extLst>
          </p:cNvPr>
          <p:cNvGrpSpPr/>
          <p:nvPr/>
        </p:nvGrpSpPr>
        <p:grpSpPr>
          <a:xfrm>
            <a:off x="124815" y="895843"/>
            <a:ext cx="12737327" cy="5962157"/>
            <a:chOff x="953258" y="412468"/>
            <a:chExt cx="12680723" cy="605133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FC4C96E-2129-414B-80E5-D48E105A68E1}"/>
                </a:ext>
              </a:extLst>
            </p:cNvPr>
            <p:cNvGrpSpPr/>
            <p:nvPr/>
          </p:nvGrpSpPr>
          <p:grpSpPr>
            <a:xfrm>
              <a:off x="3515954" y="1604997"/>
              <a:ext cx="3618184" cy="3937424"/>
              <a:chOff x="3515954" y="1604996"/>
              <a:chExt cx="2654915" cy="292100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20A22F1-1AB6-4F10-8760-3037DB28315A}"/>
                  </a:ext>
                </a:extLst>
              </p:cNvPr>
              <p:cNvSpPr/>
              <p:nvPr/>
            </p:nvSpPr>
            <p:spPr>
              <a:xfrm>
                <a:off x="5059619" y="2378562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502B27EE-E857-4808-B21C-CAA100CC16A5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>
                <a:off x="3522012" y="1604996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8B9863C-579D-44A5-831B-0D9469AEFFB5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>
                <a:off x="3515954" y="2927548"/>
                <a:ext cx="1543665" cy="66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56065608-C2C5-4359-98A9-9D9E868C34BC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 flipV="1">
                <a:off x="3522012" y="2934187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288BE58-AF4C-4DC7-ACE3-EB7F0A7EFFF4}"/>
                  </a:ext>
                </a:extLst>
              </p:cNvPr>
              <p:cNvCxnSpPr/>
              <p:nvPr/>
            </p:nvCxnSpPr>
            <p:spPr>
              <a:xfrm flipV="1">
                <a:off x="5593020" y="3470763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26D752-AE72-4D31-AEC4-01B02609BA82}"/>
                </a:ext>
              </a:extLst>
            </p:cNvPr>
            <p:cNvGrpSpPr/>
            <p:nvPr/>
          </p:nvGrpSpPr>
          <p:grpSpPr>
            <a:xfrm>
              <a:off x="1900088" y="1318083"/>
              <a:ext cx="534279" cy="4398926"/>
              <a:chOff x="1900088" y="1318085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3">
                    <a:extLst>
                      <a:ext uri="{FF2B5EF4-FFF2-40B4-BE49-F238E27FC236}">
                        <a16:creationId xmlns:a16="http://schemas.microsoft.com/office/drawing/2014/main" id="{39E04F99-689D-43EA-8BB9-192338D7510C}"/>
                      </a:ext>
                    </a:extLst>
                  </p:cNvPr>
                  <p:cNvSpPr txBox="1"/>
                  <p:nvPr/>
                </p:nvSpPr>
                <p:spPr>
                  <a:xfrm>
                    <a:off x="1900088" y="1318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7" name="TextBox 3">
                    <a:extLst>
                      <a:ext uri="{FF2B5EF4-FFF2-40B4-BE49-F238E27FC236}">
                        <a16:creationId xmlns:a16="http://schemas.microsoft.com/office/drawing/2014/main" id="{39E04F99-689D-43EA-8BB9-192338D751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088" y="1318085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4">
                    <a:extLst>
                      <a:ext uri="{FF2B5EF4-FFF2-40B4-BE49-F238E27FC236}">
                        <a16:creationId xmlns:a16="http://schemas.microsoft.com/office/drawing/2014/main" id="{7960C0C1-A51E-465B-A20D-C21A851CCCC3}"/>
                      </a:ext>
                    </a:extLst>
                  </p:cNvPr>
                  <p:cNvSpPr txBox="1"/>
                  <p:nvPr/>
                </p:nvSpPr>
                <p:spPr>
                  <a:xfrm>
                    <a:off x="1900088" y="2737373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8" name="TextBox 4">
                    <a:extLst>
                      <a:ext uri="{FF2B5EF4-FFF2-40B4-BE49-F238E27FC236}">
                        <a16:creationId xmlns:a16="http://schemas.microsoft.com/office/drawing/2014/main" id="{7960C0C1-A51E-465B-A20D-C21A851CCC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088" y="2737373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6">
                    <a:extLst>
                      <a:ext uri="{FF2B5EF4-FFF2-40B4-BE49-F238E27FC236}">
                        <a16:creationId xmlns:a16="http://schemas.microsoft.com/office/drawing/2014/main" id="{F2CEF6C4-B2A5-4202-813F-47C8ED175442}"/>
                      </a:ext>
                    </a:extLst>
                  </p:cNvPr>
                  <p:cNvSpPr txBox="1"/>
                  <p:nvPr/>
                </p:nvSpPr>
                <p:spPr>
                  <a:xfrm>
                    <a:off x="1900088" y="4239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9" name="TextBox 6">
                    <a:extLst>
                      <a:ext uri="{FF2B5EF4-FFF2-40B4-BE49-F238E27FC236}">
                        <a16:creationId xmlns:a16="http://schemas.microsoft.com/office/drawing/2014/main" id="{F2CEF6C4-B2A5-4202-813F-47C8ED1754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0088" y="4239085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BBF4164-570B-4D4A-8862-35CAE83FB9A1}"/>
                </a:ext>
              </a:extLst>
            </p:cNvPr>
            <p:cNvGrpSpPr/>
            <p:nvPr/>
          </p:nvGrpSpPr>
          <p:grpSpPr>
            <a:xfrm>
              <a:off x="2917063" y="1318083"/>
              <a:ext cx="547543" cy="4398926"/>
              <a:chOff x="2917063" y="1318085"/>
              <a:chExt cx="390918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2">
                    <a:extLst>
                      <a:ext uri="{FF2B5EF4-FFF2-40B4-BE49-F238E27FC236}">
                        <a16:creationId xmlns:a16="http://schemas.microsoft.com/office/drawing/2014/main" id="{C29D7BDF-583A-4CF3-9D9C-F9867B352580}"/>
                      </a:ext>
                    </a:extLst>
                  </p:cNvPr>
                  <p:cNvSpPr txBox="1"/>
                  <p:nvPr/>
                </p:nvSpPr>
                <p:spPr>
                  <a:xfrm>
                    <a:off x="2917063" y="1318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1.05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4" name="TextBox 12">
                    <a:extLst>
                      <a:ext uri="{FF2B5EF4-FFF2-40B4-BE49-F238E27FC236}">
                        <a16:creationId xmlns:a16="http://schemas.microsoft.com/office/drawing/2014/main" id="{C29D7BDF-583A-4CF3-9D9C-F9867B3525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7063" y="1318085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">
                    <a:extLst>
                      <a:ext uri="{FF2B5EF4-FFF2-40B4-BE49-F238E27FC236}">
                        <a16:creationId xmlns:a16="http://schemas.microsoft.com/office/drawing/2014/main" id="{DF675494-1BF7-4CEE-B5DF-C167491E257A}"/>
                      </a:ext>
                    </a:extLst>
                  </p:cNvPr>
                  <p:cNvSpPr txBox="1"/>
                  <p:nvPr/>
                </p:nvSpPr>
                <p:spPr>
                  <a:xfrm>
                    <a:off x="2923580" y="2737373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5" name="TextBox 13">
                    <a:extLst>
                      <a:ext uri="{FF2B5EF4-FFF2-40B4-BE49-F238E27FC236}">
                        <a16:creationId xmlns:a16="http://schemas.microsoft.com/office/drawing/2014/main" id="{DF675494-1BF7-4CEE-B5DF-C167491E25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3580" y="2737373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5">
                    <a:extLst>
                      <a:ext uri="{FF2B5EF4-FFF2-40B4-BE49-F238E27FC236}">
                        <a16:creationId xmlns:a16="http://schemas.microsoft.com/office/drawing/2014/main" id="{B32685F0-BAE4-482F-AA4C-AB4C6322FBE7}"/>
                      </a:ext>
                    </a:extLst>
                  </p:cNvPr>
                  <p:cNvSpPr txBox="1"/>
                  <p:nvPr/>
                </p:nvSpPr>
                <p:spPr>
                  <a:xfrm>
                    <a:off x="2917063" y="4239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0.37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6" name="TextBox 15">
                    <a:extLst>
                      <a:ext uri="{FF2B5EF4-FFF2-40B4-BE49-F238E27FC236}">
                        <a16:creationId xmlns:a16="http://schemas.microsoft.com/office/drawing/2014/main" id="{B32685F0-BAE4-482F-AA4C-AB4C6322F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7063" y="4239085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38">
                  <a:extLst>
                    <a:ext uri="{FF2B5EF4-FFF2-40B4-BE49-F238E27FC236}">
                      <a16:creationId xmlns:a16="http://schemas.microsoft.com/office/drawing/2014/main" id="{0E04E287-A30D-41E8-9816-B8AD8F6C2EAE}"/>
                    </a:ext>
                  </a:extLst>
                </p:cNvPr>
                <p:cNvSpPr txBox="1"/>
                <p:nvPr/>
              </p:nvSpPr>
              <p:spPr>
                <a:xfrm>
                  <a:off x="5676741" y="1233338"/>
                  <a:ext cx="1437275" cy="696713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5" name="TextBox 38">
                  <a:extLst>
                    <a:ext uri="{FF2B5EF4-FFF2-40B4-BE49-F238E27FC236}">
                      <a16:creationId xmlns:a16="http://schemas.microsoft.com/office/drawing/2014/main" id="{0E04E287-A30D-41E8-9816-B8AD8F6C2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741" y="1233338"/>
                  <a:ext cx="1437275" cy="696713"/>
                </a:xfrm>
                <a:prstGeom prst="rect">
                  <a:avLst/>
                </a:prstGeom>
                <a:blipFill>
                  <a:blip r:embed="rId8"/>
                  <a:stretch>
                    <a:fillRect b="-8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38">
                  <a:extLst>
                    <a:ext uri="{FF2B5EF4-FFF2-40B4-BE49-F238E27FC236}">
                      <a16:creationId xmlns:a16="http://schemas.microsoft.com/office/drawing/2014/main" id="{82BF3F31-7E19-408F-A3BD-8447DA4668A3}"/>
                    </a:ext>
                  </a:extLst>
                </p:cNvPr>
                <p:cNvSpPr txBox="1"/>
                <p:nvPr/>
              </p:nvSpPr>
              <p:spPr>
                <a:xfrm>
                  <a:off x="5721408" y="2105571"/>
                  <a:ext cx="808096" cy="25364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=1.02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6" name="TextBox 38">
                  <a:extLst>
                    <a:ext uri="{FF2B5EF4-FFF2-40B4-BE49-F238E27FC236}">
                      <a16:creationId xmlns:a16="http://schemas.microsoft.com/office/drawing/2014/main" id="{82BF3F31-7E19-408F-A3BD-8447DA466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08" y="2105571"/>
                  <a:ext cx="808096" cy="253644"/>
                </a:xfrm>
                <a:prstGeom prst="rect">
                  <a:avLst/>
                </a:prstGeom>
                <a:blipFill>
                  <a:blip r:embed="rId9"/>
                  <a:stretch>
                    <a:fillRect l="-2256" r="-4511" b="-7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48">
                  <a:extLst>
                    <a:ext uri="{FF2B5EF4-FFF2-40B4-BE49-F238E27FC236}">
                      <a16:creationId xmlns:a16="http://schemas.microsoft.com/office/drawing/2014/main" id="{A4BC4BC4-C411-4F22-8073-F8055E5C39A5}"/>
                    </a:ext>
                  </a:extLst>
                </p:cNvPr>
                <p:cNvSpPr txBox="1"/>
                <p:nvPr/>
              </p:nvSpPr>
              <p:spPr>
                <a:xfrm>
                  <a:off x="7172458" y="1339458"/>
                  <a:ext cx="2241091" cy="47013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07" name="TextBox 48">
                  <a:extLst>
                    <a:ext uri="{FF2B5EF4-FFF2-40B4-BE49-F238E27FC236}">
                      <a16:creationId xmlns:a16="http://schemas.microsoft.com/office/drawing/2014/main" id="{A4BC4BC4-C411-4F22-8073-F8055E5C3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2458" y="1339458"/>
                  <a:ext cx="2241091" cy="4701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38">
                  <a:extLst>
                    <a:ext uri="{FF2B5EF4-FFF2-40B4-BE49-F238E27FC236}">
                      <a16:creationId xmlns:a16="http://schemas.microsoft.com/office/drawing/2014/main" id="{20096E5D-CFD3-4CFA-9FE8-ECF219A79868}"/>
                    </a:ext>
                  </a:extLst>
                </p:cNvPr>
                <p:cNvSpPr txBox="1"/>
                <p:nvPr/>
              </p:nvSpPr>
              <p:spPr>
                <a:xfrm>
                  <a:off x="7454830" y="3592810"/>
                  <a:ext cx="1159311" cy="25158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0">
                            <a:latin typeface="Cambria Math" panose="02040503050406030204" pitchFamily="18" charset="0"/>
                          </a:rPr>
                          <m:t>0.74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08" name="TextBox 38">
                  <a:extLst>
                    <a:ext uri="{FF2B5EF4-FFF2-40B4-BE49-F238E27FC236}">
                      <a16:creationId xmlns:a16="http://schemas.microsoft.com/office/drawing/2014/main" id="{20096E5D-CFD3-4CFA-9FE8-ECF219A79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830" y="3592810"/>
                  <a:ext cx="1159311" cy="251587"/>
                </a:xfrm>
                <a:prstGeom prst="rect">
                  <a:avLst/>
                </a:prstGeom>
                <a:blipFill>
                  <a:blip r:embed="rId11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97D50D8-C906-4B92-902A-5C4ED8836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016" y="3405465"/>
              <a:ext cx="83797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5">
                  <a:extLst>
                    <a:ext uri="{FF2B5EF4-FFF2-40B4-BE49-F238E27FC236}">
                      <a16:creationId xmlns:a16="http://schemas.microsoft.com/office/drawing/2014/main" id="{1DF4D0D0-C8DE-48A4-9C4E-E2B2E9183A71}"/>
                    </a:ext>
                  </a:extLst>
                </p:cNvPr>
                <p:cNvSpPr txBox="1"/>
                <p:nvPr/>
              </p:nvSpPr>
              <p:spPr>
                <a:xfrm>
                  <a:off x="6052869" y="5344977"/>
                  <a:ext cx="538470" cy="36060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−0.02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110" name="TextBox 15">
                  <a:extLst>
                    <a:ext uri="{FF2B5EF4-FFF2-40B4-BE49-F238E27FC236}">
                      <a16:creationId xmlns:a16="http://schemas.microsoft.com/office/drawing/2014/main" id="{1DF4D0D0-C8DE-48A4-9C4E-E2B2E9183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2869" y="5344977"/>
                  <a:ext cx="538470" cy="360604"/>
                </a:xfrm>
                <a:prstGeom prst="rect">
                  <a:avLst/>
                </a:prstGeom>
                <a:blipFill>
                  <a:blip r:embed="rId12"/>
                  <a:stretch>
                    <a:fillRect l="-9091" r="-7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50">
                  <a:extLst>
                    <a:ext uri="{FF2B5EF4-FFF2-40B4-BE49-F238E27FC236}">
                      <a16:creationId xmlns:a16="http://schemas.microsoft.com/office/drawing/2014/main" id="{D8ADEDB7-300D-4678-8813-1B86C1874399}"/>
                    </a:ext>
                  </a:extLst>
                </p:cNvPr>
                <p:cNvSpPr txBox="1"/>
                <p:nvPr/>
              </p:nvSpPr>
              <p:spPr>
                <a:xfrm>
                  <a:off x="9025695" y="3004534"/>
                  <a:ext cx="4608286" cy="242515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=−(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func>
                          <m:func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1" name="TextBox 50">
                  <a:extLst>
                    <a:ext uri="{FF2B5EF4-FFF2-40B4-BE49-F238E27FC236}">
                      <a16:creationId xmlns:a16="http://schemas.microsoft.com/office/drawing/2014/main" id="{D8ADEDB7-300D-4678-8813-1B86C18743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5695" y="3004534"/>
                  <a:ext cx="4608286" cy="242515"/>
                </a:xfrm>
                <a:prstGeom prst="rect">
                  <a:avLst/>
                </a:prstGeom>
                <a:blipFill>
                  <a:blip r:embed="rId13"/>
                  <a:stretch>
                    <a:fillRect l="-1581" b="-410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50">
                  <a:extLst>
                    <a:ext uri="{FF2B5EF4-FFF2-40B4-BE49-F238E27FC236}">
                      <a16:creationId xmlns:a16="http://schemas.microsoft.com/office/drawing/2014/main" id="{2E43AA1A-1932-40AE-86F4-5ADEC45E5D39}"/>
                    </a:ext>
                  </a:extLst>
                </p:cNvPr>
                <p:cNvSpPr txBox="1"/>
                <p:nvPr/>
              </p:nvSpPr>
              <p:spPr>
                <a:xfrm>
                  <a:off x="9016624" y="3442231"/>
                  <a:ext cx="1788962" cy="24780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=1.33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2" name="TextBox 50">
                  <a:extLst>
                    <a:ext uri="{FF2B5EF4-FFF2-40B4-BE49-F238E27FC236}">
                      <a16:creationId xmlns:a16="http://schemas.microsoft.com/office/drawing/2014/main" id="{2E43AA1A-1932-40AE-86F4-5ADEC45E5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6624" y="3442231"/>
                  <a:ext cx="1788962" cy="247807"/>
                </a:xfrm>
                <a:prstGeom prst="rect">
                  <a:avLst/>
                </a:prstGeom>
                <a:blipFill>
                  <a:blip r:embed="rId14"/>
                  <a:stretch>
                    <a:fillRect l="-3729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52">
                  <a:extLst>
                    <a:ext uri="{FF2B5EF4-FFF2-40B4-BE49-F238E27FC236}">
                      <a16:creationId xmlns:a16="http://schemas.microsoft.com/office/drawing/2014/main" id="{594F1A7F-6720-429F-AC06-B7C680A9B23C}"/>
                    </a:ext>
                  </a:extLst>
                </p:cNvPr>
                <p:cNvSpPr txBox="1"/>
                <p:nvPr/>
              </p:nvSpPr>
              <p:spPr>
                <a:xfrm>
                  <a:off x="9030230" y="3952121"/>
                  <a:ext cx="2698750" cy="51021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3" name="TextBox 52">
                  <a:extLst>
                    <a:ext uri="{FF2B5EF4-FFF2-40B4-BE49-F238E27FC236}">
                      <a16:creationId xmlns:a16="http://schemas.microsoft.com/office/drawing/2014/main" id="{594F1A7F-6720-429F-AC06-B7C680A9B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0230" y="3952121"/>
                  <a:ext cx="2698750" cy="510218"/>
                </a:xfrm>
                <a:prstGeom prst="rect">
                  <a:avLst/>
                </a:prstGeom>
                <a:blipFill>
                  <a:blip r:embed="rId15"/>
                  <a:stretch>
                    <a:fillRect b="-2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57">
                  <a:extLst>
                    <a:ext uri="{FF2B5EF4-FFF2-40B4-BE49-F238E27FC236}">
                      <a16:creationId xmlns:a16="http://schemas.microsoft.com/office/drawing/2014/main" id="{5044C6DC-0EF9-41EA-975E-C34FC45BBB97}"/>
                    </a:ext>
                  </a:extLst>
                </p:cNvPr>
                <p:cNvSpPr txBox="1"/>
                <p:nvPr/>
              </p:nvSpPr>
              <p:spPr>
                <a:xfrm>
                  <a:off x="6991050" y="1984755"/>
                  <a:ext cx="2930449" cy="487251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𝑑𝑧</m:t>
                            </m:r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=0.74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4" name="TextBox 57">
                  <a:extLst>
                    <a:ext uri="{FF2B5EF4-FFF2-40B4-BE49-F238E27FC236}">
                      <a16:creationId xmlns:a16="http://schemas.microsoft.com/office/drawing/2014/main" id="{5044C6DC-0EF9-41EA-975E-C34FC45BB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050" y="1984755"/>
                  <a:ext cx="2930449" cy="48725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98D53B75-D26E-47BA-BCFD-C7B94BD02070}"/>
                </a:ext>
              </a:extLst>
            </p:cNvPr>
            <p:cNvCxnSpPr/>
            <p:nvPr/>
          </p:nvCxnSpPr>
          <p:spPr>
            <a:xfrm flipH="1" flipV="1">
              <a:off x="7131182" y="3563081"/>
              <a:ext cx="717496" cy="72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50">
                  <a:extLst>
                    <a:ext uri="{FF2B5EF4-FFF2-40B4-BE49-F238E27FC236}">
                      <a16:creationId xmlns:a16="http://schemas.microsoft.com/office/drawing/2014/main" id="{76A1F583-4531-4039-BFEC-A46F25BF990D}"/>
                    </a:ext>
                  </a:extLst>
                </p:cNvPr>
                <p:cNvSpPr txBox="1"/>
                <p:nvPr/>
              </p:nvSpPr>
              <p:spPr>
                <a:xfrm>
                  <a:off x="10988073" y="3427716"/>
                  <a:ext cx="645658" cy="25158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sp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6" name="TextBox 50">
                  <a:extLst>
                    <a:ext uri="{FF2B5EF4-FFF2-40B4-BE49-F238E27FC236}">
                      <a16:creationId xmlns:a16="http://schemas.microsoft.com/office/drawing/2014/main" id="{76A1F583-4531-4039-BFEC-A46F25BF99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8073" y="3427716"/>
                  <a:ext cx="645658" cy="251587"/>
                </a:xfrm>
                <a:prstGeom prst="rect">
                  <a:avLst/>
                </a:prstGeom>
                <a:blipFill>
                  <a:blip r:embed="rId17"/>
                  <a:stretch>
                    <a:fillRect l="-11321" b="-268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5E88733D-EAF7-4F8E-9400-C858A40BB312}"/>
                </a:ext>
              </a:extLst>
            </p:cNvPr>
            <p:cNvCxnSpPr/>
            <p:nvPr/>
          </p:nvCxnSpPr>
          <p:spPr>
            <a:xfrm flipH="1" flipV="1">
              <a:off x="3480387" y="1817284"/>
              <a:ext cx="1778398" cy="143331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50598D1-249A-40AF-8462-D7D76AA9E2A8}"/>
                </a:ext>
              </a:extLst>
            </p:cNvPr>
            <p:cNvCxnSpPr/>
            <p:nvPr/>
          </p:nvCxnSpPr>
          <p:spPr>
            <a:xfrm flipH="1">
              <a:off x="3523931" y="3579436"/>
              <a:ext cx="1689497" cy="253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582CD1C-CD51-4A7E-A1CF-2447D7FF9893}"/>
                </a:ext>
              </a:extLst>
            </p:cNvPr>
            <p:cNvCxnSpPr/>
            <p:nvPr/>
          </p:nvCxnSpPr>
          <p:spPr>
            <a:xfrm flipH="1">
              <a:off x="3776117" y="3879928"/>
              <a:ext cx="1609668" cy="16394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19F4A90-5787-4C49-9486-2CD83EFA4834}"/>
                </a:ext>
              </a:extLst>
            </p:cNvPr>
            <p:cNvCxnSpPr/>
            <p:nvPr/>
          </p:nvCxnSpPr>
          <p:spPr>
            <a:xfrm flipH="1">
              <a:off x="6517445" y="4188810"/>
              <a:ext cx="7259" cy="95091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7CCE9B9-1670-4CE8-9FC6-6EC92F51F834}"/>
                </a:ext>
              </a:extLst>
            </p:cNvPr>
            <p:cNvGrpSpPr/>
            <p:nvPr/>
          </p:nvGrpSpPr>
          <p:grpSpPr>
            <a:xfrm>
              <a:off x="1223589" y="1318083"/>
              <a:ext cx="534278" cy="4398926"/>
              <a:chOff x="1223589" y="1318085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3">
                    <a:extLst>
                      <a:ext uri="{FF2B5EF4-FFF2-40B4-BE49-F238E27FC236}">
                        <a16:creationId xmlns:a16="http://schemas.microsoft.com/office/drawing/2014/main" id="{04BEECAB-0092-4082-B55C-5BEB03E8B2FC}"/>
                      </a:ext>
                    </a:extLst>
                  </p:cNvPr>
                  <p:cNvSpPr txBox="1"/>
                  <p:nvPr/>
                </p:nvSpPr>
                <p:spPr>
                  <a:xfrm>
                    <a:off x="1223589" y="1318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0.74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1" name="TextBox 3">
                    <a:extLst>
                      <a:ext uri="{FF2B5EF4-FFF2-40B4-BE49-F238E27FC236}">
                        <a16:creationId xmlns:a16="http://schemas.microsoft.com/office/drawing/2014/main" id="{04BEECAB-0092-4082-B55C-5BEB03E8B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3589" y="1318085"/>
                    <a:ext cx="384401" cy="26080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4">
                    <a:extLst>
                      <a:ext uri="{FF2B5EF4-FFF2-40B4-BE49-F238E27FC236}">
                        <a16:creationId xmlns:a16="http://schemas.microsoft.com/office/drawing/2014/main" id="{0D3A19B2-1ED8-418D-A630-7E20AE06FCB2}"/>
                      </a:ext>
                    </a:extLst>
                  </p:cNvPr>
                  <p:cNvSpPr txBox="1"/>
                  <p:nvPr/>
                </p:nvSpPr>
                <p:spPr>
                  <a:xfrm>
                    <a:off x="1223589" y="2737373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2" name="TextBox 4">
                    <a:extLst>
                      <a:ext uri="{FF2B5EF4-FFF2-40B4-BE49-F238E27FC236}">
                        <a16:creationId xmlns:a16="http://schemas.microsoft.com/office/drawing/2014/main" id="{0D3A19B2-1ED8-418D-A630-7E20AE06F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3589" y="2737373"/>
                    <a:ext cx="384401" cy="26080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6">
                    <a:extLst>
                      <a:ext uri="{FF2B5EF4-FFF2-40B4-BE49-F238E27FC236}">
                        <a16:creationId xmlns:a16="http://schemas.microsoft.com/office/drawing/2014/main" id="{646B88EF-3847-4214-8998-39ECEA469888}"/>
                      </a:ext>
                    </a:extLst>
                  </p:cNvPr>
                  <p:cNvSpPr txBox="1"/>
                  <p:nvPr/>
                </p:nvSpPr>
                <p:spPr>
                  <a:xfrm>
                    <a:off x="1223589" y="4239085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33" name="TextBox 6">
                    <a:extLst>
                      <a:ext uri="{FF2B5EF4-FFF2-40B4-BE49-F238E27FC236}">
                        <a16:creationId xmlns:a16="http://schemas.microsoft.com/office/drawing/2014/main" id="{646B88EF-3847-4214-8998-39ECEA4698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3589" y="4239085"/>
                    <a:ext cx="384401" cy="26080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E1B0BCD-DA2D-45BE-8DBE-7C6A4E536A2E}"/>
                </a:ext>
              </a:extLst>
            </p:cNvPr>
            <p:cNvGrpSpPr/>
            <p:nvPr/>
          </p:nvGrpSpPr>
          <p:grpSpPr>
            <a:xfrm>
              <a:off x="953258" y="694722"/>
              <a:ext cx="2281464" cy="1885997"/>
              <a:chOff x="953258" y="694722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79">
                    <a:extLst>
                      <a:ext uri="{FF2B5EF4-FFF2-40B4-BE49-F238E27FC236}">
                        <a16:creationId xmlns:a16="http://schemas.microsoft.com/office/drawing/2014/main" id="{F6F77C24-1A5A-4497-A4D3-E02E46296243}"/>
                      </a:ext>
                    </a:extLst>
                  </p:cNvPr>
                  <p:cNvSpPr txBox="1"/>
                  <p:nvPr/>
                </p:nvSpPr>
                <p:spPr>
                  <a:xfrm>
                    <a:off x="953258" y="694722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  <m:r>
                                <a:rPr lang="en-US" sz="16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9" name="TextBox 79">
                    <a:extLst>
                      <a:ext uri="{FF2B5EF4-FFF2-40B4-BE49-F238E27FC236}">
                        <a16:creationId xmlns:a16="http://schemas.microsoft.com/office/drawing/2014/main" id="{F6F77C24-1A5A-4497-A4D3-E02E462962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258" y="694722"/>
                    <a:ext cx="1005393" cy="60465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57">
                    <a:extLst>
                      <a:ext uri="{FF2B5EF4-FFF2-40B4-BE49-F238E27FC236}">
                        <a16:creationId xmlns:a16="http://schemas.microsoft.com/office/drawing/2014/main" id="{808CE2DA-FCBE-4715-AB7B-CECF70A10A01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504" y="694722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30" name="TextBox 57">
                    <a:extLst>
                      <a:ext uri="{FF2B5EF4-FFF2-40B4-BE49-F238E27FC236}">
                        <a16:creationId xmlns:a16="http://schemas.microsoft.com/office/drawing/2014/main" id="{808CE2DA-FCBE-4715-AB7B-CECF70A10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4504" y="694722"/>
                    <a:ext cx="1436612" cy="48385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09875C-77D3-4628-B9FD-5CEB21FFA77C}"/>
                </a:ext>
              </a:extLst>
            </p:cNvPr>
            <p:cNvGrpSpPr/>
            <p:nvPr/>
          </p:nvGrpSpPr>
          <p:grpSpPr>
            <a:xfrm>
              <a:off x="5211608" y="5788332"/>
              <a:ext cx="3230108" cy="675467"/>
              <a:chOff x="5211611" y="5788332"/>
              <a:chExt cx="2129574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79">
                    <a:extLst>
                      <a:ext uri="{FF2B5EF4-FFF2-40B4-BE49-F238E27FC236}">
                        <a16:creationId xmlns:a16="http://schemas.microsoft.com/office/drawing/2014/main" id="{73EE7A9E-4B2C-4FCA-9BFF-5021FEA128E2}"/>
                      </a:ext>
                    </a:extLst>
                  </p:cNvPr>
                  <p:cNvSpPr txBox="1"/>
                  <p:nvPr/>
                </p:nvSpPr>
                <p:spPr>
                  <a:xfrm>
                    <a:off x="5211611" y="5788332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𝑑𝑏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7" name="TextBox 79">
                    <a:extLst>
                      <a:ext uri="{FF2B5EF4-FFF2-40B4-BE49-F238E27FC236}">
                        <a16:creationId xmlns:a16="http://schemas.microsoft.com/office/drawing/2014/main" id="{73EE7A9E-4B2C-4FCA-9BFF-5021FEA128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1611" y="5788332"/>
                    <a:ext cx="1005393" cy="604658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57">
                    <a:extLst>
                      <a:ext uri="{FF2B5EF4-FFF2-40B4-BE49-F238E27FC236}">
                        <a16:creationId xmlns:a16="http://schemas.microsoft.com/office/drawing/2014/main" id="{A7EDFBBF-1395-47DE-A122-854E6116E026}"/>
                      </a:ext>
                    </a:extLst>
                  </p:cNvPr>
                  <p:cNvSpPr txBox="1"/>
                  <p:nvPr/>
                </p:nvSpPr>
                <p:spPr>
                  <a:xfrm>
                    <a:off x="5904573" y="5788332"/>
                    <a:ext cx="1436612" cy="43068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=0.74</m:t>
                          </m:r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28" name="TextBox 57">
                    <a:extLst>
                      <a:ext uri="{FF2B5EF4-FFF2-40B4-BE49-F238E27FC236}">
                        <a16:creationId xmlns:a16="http://schemas.microsoft.com/office/drawing/2014/main" id="{A7EDFBBF-1395-47DE-A122-854E6116E0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4573" y="5788332"/>
                    <a:ext cx="1436612" cy="43068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836321B-4E0D-4E1E-8E1A-B0B2E3F3B39B}"/>
                </a:ext>
              </a:extLst>
            </p:cNvPr>
            <p:cNvGrpSpPr/>
            <p:nvPr/>
          </p:nvGrpSpPr>
          <p:grpSpPr>
            <a:xfrm>
              <a:off x="2683562" y="412468"/>
              <a:ext cx="3250920" cy="528802"/>
              <a:chOff x="2666599" y="409814"/>
              <a:chExt cx="3230370" cy="525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52">
                    <a:extLst>
                      <a:ext uri="{FF2B5EF4-FFF2-40B4-BE49-F238E27FC236}">
                        <a16:creationId xmlns:a16="http://schemas.microsoft.com/office/drawing/2014/main" id="{1B315AC4-4035-40CA-A80E-BE7D319D9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666599" y="409814"/>
                    <a:ext cx="2685142" cy="52540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5" name="TextBox 52">
                    <a:extLst>
                      <a:ext uri="{FF2B5EF4-FFF2-40B4-BE49-F238E27FC236}">
                        <a16:creationId xmlns:a16="http://schemas.microsoft.com/office/drawing/2014/main" id="{1B315AC4-4035-40CA-A80E-BE7D319D9A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6599" y="409814"/>
                    <a:ext cx="2685142" cy="52540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57">
                    <a:extLst>
                      <a:ext uri="{FF2B5EF4-FFF2-40B4-BE49-F238E27FC236}">
                        <a16:creationId xmlns:a16="http://schemas.microsoft.com/office/drawing/2014/main" id="{36719AD1-2E64-4BFB-854C-D85B6DEE41D4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57" y="429761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26" name="TextBox 57">
                    <a:extLst>
                      <a:ext uri="{FF2B5EF4-FFF2-40B4-BE49-F238E27FC236}">
                        <a16:creationId xmlns:a16="http://schemas.microsoft.com/office/drawing/2014/main" id="{36719AD1-2E64-4BFB-854C-D85B6DEE4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57" y="429761"/>
                    <a:ext cx="1436612" cy="48385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3176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1-  backward propagation 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B50714-8689-4A30-91D3-62F079333FE4}"/>
              </a:ext>
            </a:extLst>
          </p:cNvPr>
          <p:cNvGrpSpPr/>
          <p:nvPr/>
        </p:nvGrpSpPr>
        <p:grpSpPr>
          <a:xfrm>
            <a:off x="705577" y="1014147"/>
            <a:ext cx="9642926" cy="5581546"/>
            <a:chOff x="0" y="0"/>
            <a:chExt cx="9484178" cy="59096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39F5129-F04D-4C97-91F3-2A5E2635B82B}"/>
                </a:ext>
              </a:extLst>
            </p:cNvPr>
            <p:cNvGrpSpPr/>
            <p:nvPr/>
          </p:nvGrpSpPr>
          <p:grpSpPr>
            <a:xfrm>
              <a:off x="2713309" y="997133"/>
              <a:ext cx="3562316" cy="4102980"/>
              <a:chOff x="2713309" y="997132"/>
              <a:chExt cx="2648857" cy="2921000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683E5B1-9F38-455C-A797-A0B4B1FC193F}"/>
                  </a:ext>
                </a:extLst>
              </p:cNvPr>
              <p:cNvSpPr/>
              <p:nvPr/>
            </p:nvSpPr>
            <p:spPr>
              <a:xfrm>
                <a:off x="4250916" y="177069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F736A718-A531-4A74-8C34-E9DC38B50F75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2713309" y="99713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7B2BE077-0770-482E-9E88-1EE59A8A300E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2713309" y="158133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7BB88BC8-AE6E-488F-A4BB-EAAE346FB201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2713309" y="216553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FF0E2CEB-AD21-40C4-81E7-E2A1B8358522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 flipV="1">
                <a:off x="2713309" y="232632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639912A-1094-4853-B2A0-A9D3342F0BC0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 flipV="1">
                <a:off x="2713309" y="232632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2F4D366B-D4D0-40D5-BF5C-1F1C0E668D64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 flipV="1">
                <a:off x="2713309" y="232632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AA8C6DF5-E391-40CC-BE7E-E5799212D99B}"/>
                  </a:ext>
                </a:extLst>
              </p:cNvPr>
              <p:cNvCxnSpPr/>
              <p:nvPr/>
            </p:nvCxnSpPr>
            <p:spPr>
              <a:xfrm flipV="1">
                <a:off x="4784317" y="286289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77102D-0DEC-4466-942B-E8E2DCE847F3}"/>
                </a:ext>
              </a:extLst>
            </p:cNvPr>
            <p:cNvGrpSpPr/>
            <p:nvPr/>
          </p:nvGrpSpPr>
          <p:grpSpPr>
            <a:xfrm>
              <a:off x="1108528" y="694345"/>
              <a:ext cx="530872" cy="4589431"/>
              <a:chOff x="1108528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1">
                    <a:extLst>
                      <a:ext uri="{FF2B5EF4-FFF2-40B4-BE49-F238E27FC236}">
                        <a16:creationId xmlns:a16="http://schemas.microsoft.com/office/drawing/2014/main" id="{AE461182-4709-4344-A30C-6F2CA427562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4" name="TextBox 1">
                    <a:extLst>
                      <a:ext uri="{FF2B5EF4-FFF2-40B4-BE49-F238E27FC236}">
                        <a16:creationId xmlns:a16="http://schemas.microsoft.com/office/drawing/2014/main" id="{AE461182-4709-4344-A30C-6F2CA42756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2">
                    <a:extLst>
                      <a:ext uri="{FF2B5EF4-FFF2-40B4-BE49-F238E27FC236}">
                        <a16:creationId xmlns:a16="http://schemas.microsoft.com/office/drawing/2014/main" id="{949AFCEB-905E-4D72-AC04-8E3A1806A1D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5" name="TextBox 2">
                    <a:extLst>
                      <a:ext uri="{FF2B5EF4-FFF2-40B4-BE49-F238E27FC236}">
                        <a16:creationId xmlns:a16="http://schemas.microsoft.com/office/drawing/2014/main" id="{949AFCEB-905E-4D72-AC04-8E3A1806A1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3">
                    <a:extLst>
                      <a:ext uri="{FF2B5EF4-FFF2-40B4-BE49-F238E27FC236}">
                        <a16:creationId xmlns:a16="http://schemas.microsoft.com/office/drawing/2014/main" id="{9986191A-4656-4C00-A4D8-2E0765D15DA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6" name="TextBox 3">
                    <a:extLst>
                      <a:ext uri="{FF2B5EF4-FFF2-40B4-BE49-F238E27FC236}">
                        <a16:creationId xmlns:a16="http://schemas.microsoft.com/office/drawing/2014/main" id="{9986191A-4656-4C00-A4D8-2E0765D15D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4">
                    <a:extLst>
                      <a:ext uri="{FF2B5EF4-FFF2-40B4-BE49-F238E27FC236}">
                        <a16:creationId xmlns:a16="http://schemas.microsoft.com/office/drawing/2014/main" id="{9ABEF96C-F176-42D0-9EE2-204486190F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7" name="TextBox 4">
                    <a:extLst>
                      <a:ext uri="{FF2B5EF4-FFF2-40B4-BE49-F238E27FC236}">
                        <a16:creationId xmlns:a16="http://schemas.microsoft.com/office/drawing/2014/main" id="{9ABEF96C-F176-42D0-9EE2-204486190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5">
                    <a:extLst>
                      <a:ext uri="{FF2B5EF4-FFF2-40B4-BE49-F238E27FC236}">
                        <a16:creationId xmlns:a16="http://schemas.microsoft.com/office/drawing/2014/main" id="{328C1C07-8C16-4157-B32B-C7FF83BDFB2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8" name="TextBox 5">
                    <a:extLst>
                      <a:ext uri="{FF2B5EF4-FFF2-40B4-BE49-F238E27FC236}">
                        <a16:creationId xmlns:a16="http://schemas.microsoft.com/office/drawing/2014/main" id="{328C1C07-8C16-4157-B32B-C7FF83BDFB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6">
                    <a:extLst>
                      <a:ext uri="{FF2B5EF4-FFF2-40B4-BE49-F238E27FC236}">
                        <a16:creationId xmlns:a16="http://schemas.microsoft.com/office/drawing/2014/main" id="{1BC85894-6744-440B-A3BF-16293D47149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9" name="TextBox 6">
                    <a:extLst>
                      <a:ext uri="{FF2B5EF4-FFF2-40B4-BE49-F238E27FC236}">
                        <a16:creationId xmlns:a16="http://schemas.microsoft.com/office/drawing/2014/main" id="{1BC85894-6744-440B-A3BF-16293D4714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EAC1398-35BE-4A59-9EB3-32C3D3CEA3F4}"/>
                </a:ext>
              </a:extLst>
            </p:cNvPr>
            <p:cNvGrpSpPr/>
            <p:nvPr/>
          </p:nvGrpSpPr>
          <p:grpSpPr>
            <a:xfrm>
              <a:off x="2114156" y="694345"/>
              <a:ext cx="530528" cy="4589431"/>
              <a:chOff x="2114156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10">
                    <a:extLst>
                      <a:ext uri="{FF2B5EF4-FFF2-40B4-BE49-F238E27FC236}">
                        <a16:creationId xmlns:a16="http://schemas.microsoft.com/office/drawing/2014/main" id="{B4375BAE-56CA-4D7B-A902-A79EA5A431A9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0.28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8" name="TextBox 10">
                    <a:extLst>
                      <a:ext uri="{FF2B5EF4-FFF2-40B4-BE49-F238E27FC236}">
                        <a16:creationId xmlns:a16="http://schemas.microsoft.com/office/drawing/2014/main" id="{B4375BAE-56CA-4D7B-A902-A79EA5A43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13F06CCD-6BD9-40B6-BF17-384FAFC1EDF8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0.06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9" name="TextBox 11">
                    <a:extLst>
                      <a:ext uri="{FF2B5EF4-FFF2-40B4-BE49-F238E27FC236}">
                        <a16:creationId xmlns:a16="http://schemas.microsoft.com/office/drawing/2014/main" id="{13F06CCD-6BD9-40B6-BF17-384FAFC1E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12">
                    <a:extLst>
                      <a:ext uri="{FF2B5EF4-FFF2-40B4-BE49-F238E27FC236}">
                        <a16:creationId xmlns:a16="http://schemas.microsoft.com/office/drawing/2014/main" id="{9EA32EF1-8E49-46F7-A6DC-652F30465D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0" name="TextBox 12">
                    <a:extLst>
                      <a:ext uri="{FF2B5EF4-FFF2-40B4-BE49-F238E27FC236}">
                        <a16:creationId xmlns:a16="http://schemas.microsoft.com/office/drawing/2014/main" id="{9EA32EF1-8E49-46F7-A6DC-652F30465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7865" r="-78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13">
                    <a:extLst>
                      <a:ext uri="{FF2B5EF4-FFF2-40B4-BE49-F238E27FC236}">
                        <a16:creationId xmlns:a16="http://schemas.microsoft.com/office/drawing/2014/main" id="{E80305C0-8773-40F7-9469-D3233CCE723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0.09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1" name="TextBox 13">
                    <a:extLst>
                      <a:ext uri="{FF2B5EF4-FFF2-40B4-BE49-F238E27FC236}">
                        <a16:creationId xmlns:a16="http://schemas.microsoft.com/office/drawing/2014/main" id="{E80305C0-8773-40F7-9469-D3233CCE72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14">
                    <a:extLst>
                      <a:ext uri="{FF2B5EF4-FFF2-40B4-BE49-F238E27FC236}">
                        <a16:creationId xmlns:a16="http://schemas.microsoft.com/office/drawing/2014/main" id="{7D1B3822-0084-49E4-81AB-35310AD7826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−0.53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2" name="TextBox 14">
                    <a:extLst>
                      <a:ext uri="{FF2B5EF4-FFF2-40B4-BE49-F238E27FC236}">
                        <a16:creationId xmlns:a16="http://schemas.microsoft.com/office/drawing/2014/main" id="{7D1B3822-0084-49E4-81AB-35310AD782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865" r="-78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15">
                    <a:extLst>
                      <a:ext uri="{FF2B5EF4-FFF2-40B4-BE49-F238E27FC236}">
                        <a16:creationId xmlns:a16="http://schemas.microsoft.com/office/drawing/2014/main" id="{2E58F427-E0A0-41A5-BC78-46EFC4B0B8C2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0.26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93" name="TextBox 15">
                    <a:extLst>
                      <a:ext uri="{FF2B5EF4-FFF2-40B4-BE49-F238E27FC236}">
                        <a16:creationId xmlns:a16="http://schemas.microsoft.com/office/drawing/2014/main" id="{2E58F427-E0A0-41A5-BC78-46EFC4B0B8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38">
                  <a:extLst>
                    <a:ext uri="{FF2B5EF4-FFF2-40B4-BE49-F238E27FC236}">
                      <a16:creationId xmlns:a16="http://schemas.microsoft.com/office/drawing/2014/main" id="{35F20A14-C8AC-4CEA-BFB1-FB542E021BC6}"/>
                    </a:ext>
                  </a:extLst>
                </p:cNvPr>
                <p:cNvSpPr txBox="1"/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1" name="TextBox 38">
                  <a:extLst>
                    <a:ext uri="{FF2B5EF4-FFF2-40B4-BE49-F238E27FC236}">
                      <a16:creationId xmlns:a16="http://schemas.microsoft.com/office/drawing/2014/main" id="{35F20A14-C8AC-4CEA-BFB1-FB542E021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blipFill>
                  <a:blip r:embed="rId14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38">
                  <a:extLst>
                    <a:ext uri="{FF2B5EF4-FFF2-40B4-BE49-F238E27FC236}">
                      <a16:creationId xmlns:a16="http://schemas.microsoft.com/office/drawing/2014/main" id="{75327838-A146-4613-AE2E-759532C0D9E6}"/>
                    </a:ext>
                  </a:extLst>
                </p:cNvPr>
                <p:cNvSpPr txBox="1"/>
                <p:nvPr/>
              </p:nvSpPr>
              <p:spPr>
                <a:xfrm>
                  <a:off x="4878784" y="1512449"/>
                  <a:ext cx="800152" cy="27065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=6.95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52" name="TextBox 38">
                  <a:extLst>
                    <a:ext uri="{FF2B5EF4-FFF2-40B4-BE49-F238E27FC236}">
                      <a16:creationId xmlns:a16="http://schemas.microsoft.com/office/drawing/2014/main" id="{75327838-A146-4613-AE2E-759532C0D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84" y="1512449"/>
                  <a:ext cx="800152" cy="270652"/>
                </a:xfrm>
                <a:prstGeom prst="rect">
                  <a:avLst/>
                </a:prstGeom>
                <a:blipFill>
                  <a:blip r:embed="rId15"/>
                  <a:stretch>
                    <a:fillRect l="-2239" r="-3731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48">
                  <a:extLst>
                    <a:ext uri="{FF2B5EF4-FFF2-40B4-BE49-F238E27FC236}">
                      <a16:creationId xmlns:a16="http://schemas.microsoft.com/office/drawing/2014/main" id="{63BE635B-77FF-4D23-BFF3-F0E817B901E4}"/>
                    </a:ext>
                  </a:extLst>
                </p:cNvPr>
                <p:cNvSpPr txBox="1"/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3" name="TextBox 48">
                  <a:extLst>
                    <a:ext uri="{FF2B5EF4-FFF2-40B4-BE49-F238E27FC236}">
                      <a16:creationId xmlns:a16="http://schemas.microsoft.com/office/drawing/2014/main" id="{63BE635B-77FF-4D23-BFF3-F0E817B901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blipFill>
                  <a:blip r:embed="rId1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38">
                  <a:extLst>
                    <a:ext uri="{FF2B5EF4-FFF2-40B4-BE49-F238E27FC236}">
                      <a16:creationId xmlns:a16="http://schemas.microsoft.com/office/drawing/2014/main" id="{4CD23645-63A1-4663-BE28-93F8E06A139C}"/>
                    </a:ext>
                  </a:extLst>
                </p:cNvPr>
                <p:cNvSpPr txBox="1"/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/>
                    <a:t>1</a:t>
                  </a:r>
                </a:p>
              </p:txBody>
            </p:sp>
          </mc:Choice>
          <mc:Fallback xmlns="">
            <p:sp>
              <p:nvSpPr>
                <p:cNvPr id="54" name="TextBox 38">
                  <a:extLst>
                    <a:ext uri="{FF2B5EF4-FFF2-40B4-BE49-F238E27FC236}">
                      <a16:creationId xmlns:a16="http://schemas.microsoft.com/office/drawing/2014/main" id="{4CD23645-63A1-4663-BE28-93F8E06A1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blipFill>
                  <a:blip r:embed="rId17"/>
                  <a:stretch>
                    <a:fillRect l="-6154" t="-26190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9F397E4-8F6B-4120-BAF0-076AD86FC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5505" y="2867905"/>
              <a:ext cx="83002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15">
                  <a:extLst>
                    <a:ext uri="{FF2B5EF4-FFF2-40B4-BE49-F238E27FC236}">
                      <a16:creationId xmlns:a16="http://schemas.microsoft.com/office/drawing/2014/main" id="{E0817771-A891-462E-B6B9-F22748A1C088}"/>
                    </a:ext>
                  </a:extLst>
                </p:cNvPr>
                <p:cNvSpPr txBox="1"/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56" name="TextBox 15">
                  <a:extLst>
                    <a:ext uri="{FF2B5EF4-FFF2-40B4-BE49-F238E27FC236}">
                      <a16:creationId xmlns:a16="http://schemas.microsoft.com/office/drawing/2014/main" id="{E0817771-A891-462E-B6B9-F22748A1C0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blipFill>
                  <a:blip r:embed="rId18"/>
                  <a:stretch>
                    <a:fillRect l="-9091" r="-7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91E9179-D7BC-4189-B291-C60536F0BF25}"/>
                </a:ext>
              </a:extLst>
            </p:cNvPr>
            <p:cNvGrpSpPr/>
            <p:nvPr/>
          </p:nvGrpSpPr>
          <p:grpSpPr>
            <a:xfrm>
              <a:off x="5408081" y="3518958"/>
              <a:ext cx="3185886" cy="552615"/>
              <a:chOff x="5408081" y="3518958"/>
              <a:chExt cx="3208565" cy="525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52">
                    <a:extLst>
                      <a:ext uri="{FF2B5EF4-FFF2-40B4-BE49-F238E27FC236}">
                        <a16:creationId xmlns:a16="http://schemas.microsoft.com/office/drawing/2014/main" id="{16CC5196-3CED-4B8D-95E1-98777D8E4961}"/>
                      </a:ext>
                    </a:extLst>
                  </p:cNvPr>
                  <p:cNvSpPr txBox="1"/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86" name="TextBox 52">
                    <a:extLst>
                      <a:ext uri="{FF2B5EF4-FFF2-40B4-BE49-F238E27FC236}">
                        <a16:creationId xmlns:a16="http://schemas.microsoft.com/office/drawing/2014/main" id="{16CC5196-3CED-4B8D-95E1-98777D8E49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57">
                    <a:extLst>
                      <a:ext uri="{FF2B5EF4-FFF2-40B4-BE49-F238E27FC236}">
                        <a16:creationId xmlns:a16="http://schemas.microsoft.com/office/drawing/2014/main" id="{C7B07579-FB6E-4976-BE92-A2DB608F8470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87" name="TextBox 57">
                    <a:extLst>
                      <a:ext uri="{FF2B5EF4-FFF2-40B4-BE49-F238E27FC236}">
                        <a16:creationId xmlns:a16="http://schemas.microsoft.com/office/drawing/2014/main" id="{C7B07579-FB6E-4976-BE92-A2DB608F8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C7A8467-8D01-4299-9A99-34E4BF996D99}"/>
                </a:ext>
              </a:extLst>
            </p:cNvPr>
            <p:cNvCxnSpPr/>
            <p:nvPr/>
          </p:nvCxnSpPr>
          <p:spPr>
            <a:xfrm flipH="1" flipV="1">
              <a:off x="6307190" y="3022572"/>
              <a:ext cx="709560" cy="72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2490AE-D497-48CC-B1FB-C541AD56B869}"/>
                </a:ext>
              </a:extLst>
            </p:cNvPr>
            <p:cNvGrpSpPr/>
            <p:nvPr/>
          </p:nvGrpSpPr>
          <p:grpSpPr>
            <a:xfrm>
              <a:off x="5442552" y="1403502"/>
              <a:ext cx="3185886" cy="511821"/>
              <a:chOff x="5442552" y="1403502"/>
              <a:chExt cx="3208565" cy="493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52">
                    <a:extLst>
                      <a:ext uri="{FF2B5EF4-FFF2-40B4-BE49-F238E27FC236}">
                        <a16:creationId xmlns:a16="http://schemas.microsoft.com/office/drawing/2014/main" id="{20E4EA31-29CA-40C9-A709-5DDB3390B512}"/>
                      </a:ext>
                    </a:extLst>
                  </p:cNvPr>
                  <p:cNvSpPr txBox="1"/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84" name="TextBox 52">
                    <a:extLst>
                      <a:ext uri="{FF2B5EF4-FFF2-40B4-BE49-F238E27FC236}">
                        <a16:creationId xmlns:a16="http://schemas.microsoft.com/office/drawing/2014/main" id="{20E4EA31-29CA-40C9-A709-5DDB3390B5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57">
                    <a:extLst>
                      <a:ext uri="{FF2B5EF4-FFF2-40B4-BE49-F238E27FC236}">
                        <a16:creationId xmlns:a16="http://schemas.microsoft.com/office/drawing/2014/main" id="{C46C2C03-4B89-4E85-939D-187612F826AC}"/>
                      </a:ext>
                    </a:extLst>
                  </p:cNvPr>
                  <p:cNvSpPr txBox="1"/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85" name="TextBox 57">
                    <a:extLst>
                      <a:ext uri="{FF2B5EF4-FFF2-40B4-BE49-F238E27FC236}">
                        <a16:creationId xmlns:a16="http://schemas.microsoft.com/office/drawing/2014/main" id="{C46C2C03-4B89-4E85-939D-187612F826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7">
                  <a:extLst>
                    <a:ext uri="{FF2B5EF4-FFF2-40B4-BE49-F238E27FC236}">
                      <a16:creationId xmlns:a16="http://schemas.microsoft.com/office/drawing/2014/main" id="{E38341A2-349D-4634-91B6-7ECD1930506D}"/>
                    </a:ext>
                  </a:extLst>
                </p:cNvPr>
                <p:cNvSpPr txBox="1"/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=0.001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60" name="TextBox 57">
                  <a:extLst>
                    <a:ext uri="{FF2B5EF4-FFF2-40B4-BE49-F238E27FC236}">
                      <a16:creationId xmlns:a16="http://schemas.microsoft.com/office/drawing/2014/main" id="{E38341A2-349D-4634-91B6-7ECD193050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blipFill>
                  <a:blip r:embed="rId23"/>
                  <a:stretch>
                    <a:fillRect l="-19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57">
                  <a:extLst>
                    <a:ext uri="{FF2B5EF4-FFF2-40B4-BE49-F238E27FC236}">
                      <a16:creationId xmlns:a16="http://schemas.microsoft.com/office/drawing/2014/main" id="{63749F7D-57E2-4CF7-8712-38D7B97BE269}"/>
                    </a:ext>
                  </a:extLst>
                </p:cNvPr>
                <p:cNvSpPr txBox="1"/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61" name="TextBox 57">
                  <a:extLst>
                    <a:ext uri="{FF2B5EF4-FFF2-40B4-BE49-F238E27FC236}">
                      <a16:creationId xmlns:a16="http://schemas.microsoft.com/office/drawing/2014/main" id="{63749F7D-57E2-4CF7-8712-38D7B97BE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blipFill>
                  <a:blip r:embed="rId2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57">
                  <a:extLst>
                    <a:ext uri="{FF2B5EF4-FFF2-40B4-BE49-F238E27FC236}">
                      <a16:creationId xmlns:a16="http://schemas.microsoft.com/office/drawing/2014/main" id="{4EC15470-CA9F-4513-907E-2F6FC31CAB41}"/>
                    </a:ext>
                  </a:extLst>
                </p:cNvPr>
                <p:cNvSpPr txBox="1"/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=0.77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62" name="TextBox 57">
                  <a:extLst>
                    <a:ext uri="{FF2B5EF4-FFF2-40B4-BE49-F238E27FC236}">
                      <a16:creationId xmlns:a16="http://schemas.microsoft.com/office/drawing/2014/main" id="{4EC15470-CA9F-4513-907E-2F6FC31CA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blipFill>
                  <a:blip r:embed="rId25"/>
                  <a:stretch>
                    <a:fillRect l="-4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02E94A-087F-4801-A2EE-DC9CE449A48F}"/>
                </a:ext>
              </a:extLst>
            </p:cNvPr>
            <p:cNvGrpSpPr/>
            <p:nvPr/>
          </p:nvGrpSpPr>
          <p:grpSpPr>
            <a:xfrm>
              <a:off x="480785" y="694345"/>
              <a:ext cx="526336" cy="4589431"/>
              <a:chOff x="480785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1">
                    <a:extLst>
                      <a:ext uri="{FF2B5EF4-FFF2-40B4-BE49-F238E27FC236}">
                        <a16:creationId xmlns:a16="http://schemas.microsoft.com/office/drawing/2014/main" id="{E44EAB4D-7F87-4E55-824F-312F5FDA138E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78" name="TextBox 1">
                    <a:extLst>
                      <a:ext uri="{FF2B5EF4-FFF2-40B4-BE49-F238E27FC236}">
                        <a16:creationId xmlns:a16="http://schemas.microsoft.com/office/drawing/2014/main" id="{E44EAB4D-7F87-4E55-824F-312F5FDA13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2">
                    <a:extLst>
                      <a:ext uri="{FF2B5EF4-FFF2-40B4-BE49-F238E27FC236}">
                        <a16:creationId xmlns:a16="http://schemas.microsoft.com/office/drawing/2014/main" id="{42C5B984-43B1-452E-97E0-5F35E8430C46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0.01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79" name="TextBox 2">
                    <a:extLst>
                      <a:ext uri="{FF2B5EF4-FFF2-40B4-BE49-F238E27FC236}">
                        <a16:creationId xmlns:a16="http://schemas.microsoft.com/office/drawing/2014/main" id="{42C5B984-43B1-452E-97E0-5F35E8430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3">
                    <a:extLst>
                      <a:ext uri="{FF2B5EF4-FFF2-40B4-BE49-F238E27FC236}">
                        <a16:creationId xmlns:a16="http://schemas.microsoft.com/office/drawing/2014/main" id="{AC151B5F-FA66-4987-A7A1-DDDEB6524656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0" name="TextBox 3">
                    <a:extLst>
                      <a:ext uri="{FF2B5EF4-FFF2-40B4-BE49-F238E27FC236}">
                        <a16:creationId xmlns:a16="http://schemas.microsoft.com/office/drawing/2014/main" id="{AC151B5F-FA66-4987-A7A1-DDDEB6524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4">
                    <a:extLst>
                      <a:ext uri="{FF2B5EF4-FFF2-40B4-BE49-F238E27FC236}">
                        <a16:creationId xmlns:a16="http://schemas.microsoft.com/office/drawing/2014/main" id="{B444A864-42B0-41B2-8261-733423696E4E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1" name="TextBox 4">
                    <a:extLst>
                      <a:ext uri="{FF2B5EF4-FFF2-40B4-BE49-F238E27FC236}">
                        <a16:creationId xmlns:a16="http://schemas.microsoft.com/office/drawing/2014/main" id="{B444A864-42B0-41B2-8261-733423696E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5">
                    <a:extLst>
                      <a:ext uri="{FF2B5EF4-FFF2-40B4-BE49-F238E27FC236}">
                        <a16:creationId xmlns:a16="http://schemas.microsoft.com/office/drawing/2014/main" id="{386E0608-1219-4B2C-B43D-3A5463F7C803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2" name="TextBox 5">
                    <a:extLst>
                      <a:ext uri="{FF2B5EF4-FFF2-40B4-BE49-F238E27FC236}">
                        <a16:creationId xmlns:a16="http://schemas.microsoft.com/office/drawing/2014/main" id="{386E0608-1219-4B2C-B43D-3A5463F7C8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6">
                    <a:extLst>
                      <a:ext uri="{FF2B5EF4-FFF2-40B4-BE49-F238E27FC236}">
                        <a16:creationId xmlns:a16="http://schemas.microsoft.com/office/drawing/2014/main" id="{C1A47F25-37FB-49FC-95E7-1832ADAC7363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83" name="TextBox 6">
                    <a:extLst>
                      <a:ext uri="{FF2B5EF4-FFF2-40B4-BE49-F238E27FC236}">
                        <a16:creationId xmlns:a16="http://schemas.microsoft.com/office/drawing/2014/main" id="{C1A47F25-37FB-49FC-95E7-1832ADAC73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4962F66-A1A0-4BA5-8E46-DB835B3867A7}"/>
                </a:ext>
              </a:extLst>
            </p:cNvPr>
            <p:cNvGrpSpPr/>
            <p:nvPr/>
          </p:nvGrpSpPr>
          <p:grpSpPr>
            <a:xfrm>
              <a:off x="0" y="0"/>
              <a:ext cx="2254252" cy="640944"/>
              <a:chOff x="0" y="0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9">
                    <a:extLst>
                      <a:ext uri="{FF2B5EF4-FFF2-40B4-BE49-F238E27FC236}">
                        <a16:creationId xmlns:a16="http://schemas.microsoft.com/office/drawing/2014/main" id="{C1950486-A7EF-4B04-BCF0-16521DC6EE3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  <m:r>
                                <a:rPr lang="en-US" sz="16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76" name="TextBox 79">
                    <a:extLst>
                      <a:ext uri="{FF2B5EF4-FFF2-40B4-BE49-F238E27FC236}">
                        <a16:creationId xmlns:a16="http://schemas.microsoft.com/office/drawing/2014/main" id="{C1950486-A7EF-4B04-BCF0-16521DC6EE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57">
                    <a:extLst>
                      <a:ext uri="{FF2B5EF4-FFF2-40B4-BE49-F238E27FC236}">
                        <a16:creationId xmlns:a16="http://schemas.microsoft.com/office/drawing/2014/main" id="{3476988B-2CCC-4736-969A-2AF256637925}"/>
                      </a:ext>
                    </a:extLst>
                  </p:cNvPr>
                  <p:cNvSpPr txBox="1"/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77" name="TextBox 57">
                    <a:extLst>
                      <a:ext uri="{FF2B5EF4-FFF2-40B4-BE49-F238E27FC236}">
                        <a16:creationId xmlns:a16="http://schemas.microsoft.com/office/drawing/2014/main" id="{3476988B-2CCC-4736-969A-2AF2566379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909D9D1-7A9A-4E2D-8D89-22135B7B9F05}"/>
                </a:ext>
              </a:extLst>
            </p:cNvPr>
            <p:cNvGrpSpPr/>
            <p:nvPr/>
          </p:nvGrpSpPr>
          <p:grpSpPr>
            <a:xfrm>
              <a:off x="4769759" y="5277757"/>
              <a:ext cx="2254252" cy="631872"/>
              <a:chOff x="4769757" y="5277757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9">
                    <a:extLst>
                      <a:ext uri="{FF2B5EF4-FFF2-40B4-BE49-F238E27FC236}">
                        <a16:creationId xmlns:a16="http://schemas.microsoft.com/office/drawing/2014/main" id="{F6123D7E-DDC3-4A97-9682-CF752D28DA2D}"/>
                      </a:ext>
                    </a:extLst>
                  </p:cNvPr>
                  <p:cNvSpPr txBox="1"/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𝑑𝑏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74" name="TextBox 79">
                    <a:extLst>
                      <a:ext uri="{FF2B5EF4-FFF2-40B4-BE49-F238E27FC236}">
                        <a16:creationId xmlns:a16="http://schemas.microsoft.com/office/drawing/2014/main" id="{F6123D7E-DDC3-4A97-9682-CF752D28D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57">
                    <a:extLst>
                      <a:ext uri="{FF2B5EF4-FFF2-40B4-BE49-F238E27FC236}">
                        <a16:creationId xmlns:a16="http://schemas.microsoft.com/office/drawing/2014/main" id="{F275FD2D-CB7A-4144-BFFF-E5273B4DB7BB}"/>
                      </a:ext>
                    </a:extLst>
                  </p:cNvPr>
                  <p:cNvSpPr txBox="1"/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75" name="TextBox 57">
                    <a:extLst>
                      <a:ext uri="{FF2B5EF4-FFF2-40B4-BE49-F238E27FC236}">
                        <a16:creationId xmlns:a16="http://schemas.microsoft.com/office/drawing/2014/main" id="{F275FD2D-CB7A-4144-BFFF-E5273B4DB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57">
                  <a:extLst>
                    <a:ext uri="{FF2B5EF4-FFF2-40B4-BE49-F238E27FC236}">
                      <a16:creationId xmlns:a16="http://schemas.microsoft.com/office/drawing/2014/main" id="{EBAF4C1F-70B5-478C-BC88-8E66BB1212B5}"/>
                    </a:ext>
                  </a:extLst>
                </p:cNvPr>
                <p:cNvSpPr txBox="1"/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=0.001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66" name="TextBox 57">
                  <a:extLst>
                    <a:ext uri="{FF2B5EF4-FFF2-40B4-BE49-F238E27FC236}">
                      <a16:creationId xmlns:a16="http://schemas.microsoft.com/office/drawing/2014/main" id="{EBAF4C1F-70B5-478C-BC88-8E66BB121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blipFill>
                  <a:blip r:embed="rId36"/>
                  <a:stretch>
                    <a:fillRect l="-4545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318370A-25E5-45CF-B92D-6383E7D1BEE9}"/>
                </a:ext>
              </a:extLst>
            </p:cNvPr>
            <p:cNvCxnSpPr/>
            <p:nvPr/>
          </p:nvCxnSpPr>
          <p:spPr>
            <a:xfrm>
              <a:off x="5630636" y="3693886"/>
              <a:ext cx="0" cy="9343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B924C4-BF01-47E3-A925-F011BEF6909E}"/>
                </a:ext>
              </a:extLst>
            </p:cNvPr>
            <p:cNvCxnSpPr/>
            <p:nvPr/>
          </p:nvCxnSpPr>
          <p:spPr>
            <a:xfrm flipH="1" flipV="1">
              <a:off x="2714171" y="1961242"/>
              <a:ext cx="1719037" cy="79828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34B9D57-3F5F-4985-88B1-962A44E19AA2}"/>
                </a:ext>
              </a:extLst>
            </p:cNvPr>
            <p:cNvCxnSpPr/>
            <p:nvPr/>
          </p:nvCxnSpPr>
          <p:spPr>
            <a:xfrm flipH="1" flipV="1">
              <a:off x="2685142" y="1170215"/>
              <a:ext cx="1575707" cy="13080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045983A-735D-46FA-BE8D-8A30CC86DEBD}"/>
                </a:ext>
              </a:extLst>
            </p:cNvPr>
            <p:cNvCxnSpPr/>
            <p:nvPr/>
          </p:nvCxnSpPr>
          <p:spPr>
            <a:xfrm flipH="1" flipV="1">
              <a:off x="2764971" y="2737758"/>
              <a:ext cx="1477736" cy="1215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9087EDE-A99C-4119-9FC8-F67D34260DF4}"/>
                </a:ext>
              </a:extLst>
            </p:cNvPr>
            <p:cNvCxnSpPr/>
            <p:nvPr/>
          </p:nvCxnSpPr>
          <p:spPr>
            <a:xfrm flipH="1">
              <a:off x="2786742" y="3058885"/>
              <a:ext cx="1546680" cy="48078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2C62902-051D-4FBA-8979-116F751E4F88}"/>
                </a:ext>
              </a:extLst>
            </p:cNvPr>
            <p:cNvCxnSpPr/>
            <p:nvPr/>
          </p:nvCxnSpPr>
          <p:spPr>
            <a:xfrm flipH="1">
              <a:off x="2857500" y="3358242"/>
              <a:ext cx="1367064" cy="98697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D5D195A-6340-4E1D-BF4D-03842C9B54B8}"/>
                </a:ext>
              </a:extLst>
            </p:cNvPr>
            <p:cNvCxnSpPr/>
            <p:nvPr/>
          </p:nvCxnSpPr>
          <p:spPr>
            <a:xfrm flipH="1">
              <a:off x="2932794" y="3376385"/>
              <a:ext cx="1582055" cy="17290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5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EA5610-0F6F-4771-A2C8-099C775BFB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AFF"/>
              </a:gs>
              <a:gs pos="100000">
                <a:srgbClr val="004DFF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D7C17-5FB0-47A2-AEEC-82CCB3921E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0DB9-DE23-4FEC-9498-7705FBD18FB5}"/>
              </a:ext>
            </a:extLst>
          </p:cNvPr>
          <p:cNvSpPr txBox="1"/>
          <p:nvPr/>
        </p:nvSpPr>
        <p:spPr>
          <a:xfrm>
            <a:off x="2143803" y="2482587"/>
            <a:ext cx="7904408" cy="969496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98297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A41E26E-CCA7-4A8B-AC7D-000BCBAEAFE1}"/>
              </a:ext>
            </a:extLst>
          </p:cNvPr>
          <p:cNvGrpSpPr/>
          <p:nvPr/>
        </p:nvGrpSpPr>
        <p:grpSpPr>
          <a:xfrm>
            <a:off x="705577" y="1014147"/>
            <a:ext cx="9674679" cy="5581546"/>
            <a:chOff x="0" y="0"/>
            <a:chExt cx="9484178" cy="590962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142D9D0-C599-4460-93C9-EF85BD728B50}"/>
                </a:ext>
              </a:extLst>
            </p:cNvPr>
            <p:cNvGrpSpPr/>
            <p:nvPr/>
          </p:nvGrpSpPr>
          <p:grpSpPr>
            <a:xfrm>
              <a:off x="2713309" y="997133"/>
              <a:ext cx="3562316" cy="4102980"/>
              <a:chOff x="2713309" y="997132"/>
              <a:chExt cx="2648857" cy="2921000"/>
            </a:xfrm>
          </p:grpSpPr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01C9511-B5DC-4387-A8D6-5756E73EF3E6}"/>
                  </a:ext>
                </a:extLst>
              </p:cNvPr>
              <p:cNvSpPr/>
              <p:nvPr/>
            </p:nvSpPr>
            <p:spPr>
              <a:xfrm>
                <a:off x="4250916" y="177069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6C11D476-975E-4DA9-AC0E-5B0404D62A87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>
                <a:off x="2713309" y="99713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04EB6D76-FA75-4638-A9E1-CFD4D7F7CA83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>
                <a:off x="2713309" y="158133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EACB6D39-DFDA-4B4A-B1FB-5A971B89621E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>
                <a:off x="2713309" y="216553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B2CD81CB-C29B-44EB-838B-E01CF4DFF475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 flipV="1">
                <a:off x="2713309" y="232632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C19BA24B-30A3-4881-93D0-DECE905B1E79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 flipV="1">
                <a:off x="2713309" y="232632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9E08EB3-9A30-4FFC-9189-74EB2A16A96F}"/>
                  </a:ext>
                </a:extLst>
              </p:cNvPr>
              <p:cNvCxnSpPr>
                <a:cxnSpLocks/>
                <a:endCxn id="205" idx="2"/>
              </p:cNvCxnSpPr>
              <p:nvPr/>
            </p:nvCxnSpPr>
            <p:spPr>
              <a:xfrm flipV="1">
                <a:off x="2713309" y="232632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5BCCFCCF-8170-4575-94F2-EF5C85D09554}"/>
                  </a:ext>
                </a:extLst>
              </p:cNvPr>
              <p:cNvCxnSpPr/>
              <p:nvPr/>
            </p:nvCxnSpPr>
            <p:spPr>
              <a:xfrm flipV="1">
                <a:off x="4784317" y="286289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C70E6AF-F051-4934-9B1C-51710C8F19C7}"/>
                </a:ext>
              </a:extLst>
            </p:cNvPr>
            <p:cNvGrpSpPr/>
            <p:nvPr/>
          </p:nvGrpSpPr>
          <p:grpSpPr>
            <a:xfrm>
              <a:off x="1108528" y="694345"/>
              <a:ext cx="530872" cy="4589431"/>
              <a:chOff x="1108528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TextBox 1">
                    <a:extLst>
                      <a:ext uri="{FF2B5EF4-FFF2-40B4-BE49-F238E27FC236}">
                        <a16:creationId xmlns:a16="http://schemas.microsoft.com/office/drawing/2014/main" id="{53574A5D-F081-4B0D-B1AB-AFC17E5E9E9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9" name="TextBox 1">
                    <a:extLst>
                      <a:ext uri="{FF2B5EF4-FFF2-40B4-BE49-F238E27FC236}">
                        <a16:creationId xmlns:a16="http://schemas.microsoft.com/office/drawing/2014/main" id="{53574A5D-F081-4B0D-B1AB-AFC17E5E9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TextBox 2">
                    <a:extLst>
                      <a:ext uri="{FF2B5EF4-FFF2-40B4-BE49-F238E27FC236}">
                        <a16:creationId xmlns:a16="http://schemas.microsoft.com/office/drawing/2014/main" id="{80AC6FBE-B4EA-4B70-B03F-FD5B02AC830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00" name="TextBox 2">
                    <a:extLst>
                      <a:ext uri="{FF2B5EF4-FFF2-40B4-BE49-F238E27FC236}">
                        <a16:creationId xmlns:a16="http://schemas.microsoft.com/office/drawing/2014/main" id="{80AC6FBE-B4EA-4B70-B03F-FD5B02AC83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TextBox 3">
                    <a:extLst>
                      <a:ext uri="{FF2B5EF4-FFF2-40B4-BE49-F238E27FC236}">
                        <a16:creationId xmlns:a16="http://schemas.microsoft.com/office/drawing/2014/main" id="{D8DC41E8-55E1-4F76-9F99-86F5F36701E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01" name="TextBox 3">
                    <a:extLst>
                      <a:ext uri="{FF2B5EF4-FFF2-40B4-BE49-F238E27FC236}">
                        <a16:creationId xmlns:a16="http://schemas.microsoft.com/office/drawing/2014/main" id="{D8DC41E8-55E1-4F76-9F99-86F5F36701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TextBox 4">
                    <a:extLst>
                      <a:ext uri="{FF2B5EF4-FFF2-40B4-BE49-F238E27FC236}">
                        <a16:creationId xmlns:a16="http://schemas.microsoft.com/office/drawing/2014/main" id="{37F6A717-69DD-4D82-8B62-3236D7F544E0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02" name="TextBox 4">
                    <a:extLst>
                      <a:ext uri="{FF2B5EF4-FFF2-40B4-BE49-F238E27FC236}">
                        <a16:creationId xmlns:a16="http://schemas.microsoft.com/office/drawing/2014/main" id="{37F6A717-69DD-4D82-8B62-3236D7F54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3" name="TextBox 5">
                    <a:extLst>
                      <a:ext uri="{FF2B5EF4-FFF2-40B4-BE49-F238E27FC236}">
                        <a16:creationId xmlns:a16="http://schemas.microsoft.com/office/drawing/2014/main" id="{4B1150D1-B5CD-4B72-9D92-2DAA4D9900D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03" name="TextBox 5">
                    <a:extLst>
                      <a:ext uri="{FF2B5EF4-FFF2-40B4-BE49-F238E27FC236}">
                        <a16:creationId xmlns:a16="http://schemas.microsoft.com/office/drawing/2014/main" id="{4B1150D1-B5CD-4B72-9D92-2DAA4D9900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4" name="TextBox 6">
                    <a:extLst>
                      <a:ext uri="{FF2B5EF4-FFF2-40B4-BE49-F238E27FC236}">
                        <a16:creationId xmlns:a16="http://schemas.microsoft.com/office/drawing/2014/main" id="{11A79EBA-A86A-4B89-9C55-7C8308E45B7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04" name="TextBox 6">
                    <a:extLst>
                      <a:ext uri="{FF2B5EF4-FFF2-40B4-BE49-F238E27FC236}">
                        <a16:creationId xmlns:a16="http://schemas.microsoft.com/office/drawing/2014/main" id="{11A79EBA-A86A-4B89-9C55-7C8308E45B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EE95E916-B204-4157-8624-EFCAA7AD058B}"/>
                </a:ext>
              </a:extLst>
            </p:cNvPr>
            <p:cNvGrpSpPr/>
            <p:nvPr/>
          </p:nvGrpSpPr>
          <p:grpSpPr>
            <a:xfrm>
              <a:off x="2114156" y="694345"/>
              <a:ext cx="530528" cy="4589431"/>
              <a:chOff x="2114156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0">
                    <a:extLst>
                      <a:ext uri="{FF2B5EF4-FFF2-40B4-BE49-F238E27FC236}">
                        <a16:creationId xmlns:a16="http://schemas.microsoft.com/office/drawing/2014/main" id="{4A348E98-BE46-41CD-9E04-66CBFB5756C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−0.43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3" name="TextBox 10">
                    <a:extLst>
                      <a:ext uri="{FF2B5EF4-FFF2-40B4-BE49-F238E27FC236}">
                        <a16:creationId xmlns:a16="http://schemas.microsoft.com/office/drawing/2014/main" id="{4A348E98-BE46-41CD-9E04-66CBFB575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1">
                    <a:extLst>
                      <a:ext uri="{FF2B5EF4-FFF2-40B4-BE49-F238E27FC236}">
                        <a16:creationId xmlns:a16="http://schemas.microsoft.com/office/drawing/2014/main" id="{8E3A7BC3-D7FA-45FA-A2E3-EFB85D3D94AC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0.15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4" name="TextBox 11">
                    <a:extLst>
                      <a:ext uri="{FF2B5EF4-FFF2-40B4-BE49-F238E27FC236}">
                        <a16:creationId xmlns:a16="http://schemas.microsoft.com/office/drawing/2014/main" id="{8E3A7BC3-D7FA-45FA-A2E3-EFB85D3D9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TextBox 12">
                    <a:extLst>
                      <a:ext uri="{FF2B5EF4-FFF2-40B4-BE49-F238E27FC236}">
                        <a16:creationId xmlns:a16="http://schemas.microsoft.com/office/drawing/2014/main" id="{425D6EA6-8137-4CCB-BCB7-CED4855F1AA8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−0.43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5" name="TextBox 12">
                    <a:extLst>
                      <a:ext uri="{FF2B5EF4-FFF2-40B4-BE49-F238E27FC236}">
                        <a16:creationId xmlns:a16="http://schemas.microsoft.com/office/drawing/2014/main" id="{425D6EA6-8137-4CCB-BCB7-CED4855F1A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6" name="TextBox 13">
                    <a:extLst>
                      <a:ext uri="{FF2B5EF4-FFF2-40B4-BE49-F238E27FC236}">
                        <a16:creationId xmlns:a16="http://schemas.microsoft.com/office/drawing/2014/main" id="{F3E82713-0947-4206-8980-0E59A1090754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0.41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6" name="TextBox 13">
                    <a:extLst>
                      <a:ext uri="{FF2B5EF4-FFF2-40B4-BE49-F238E27FC236}">
                        <a16:creationId xmlns:a16="http://schemas.microsoft.com/office/drawing/2014/main" id="{F3E82713-0947-4206-8980-0E59A10907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4">
                    <a:extLst>
                      <a:ext uri="{FF2B5EF4-FFF2-40B4-BE49-F238E27FC236}">
                        <a16:creationId xmlns:a16="http://schemas.microsoft.com/office/drawing/2014/main" id="{E0CEA8D8-A91E-478E-8726-86A8862EA65B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0.54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7" name="TextBox 14">
                    <a:extLst>
                      <a:ext uri="{FF2B5EF4-FFF2-40B4-BE49-F238E27FC236}">
                        <a16:creationId xmlns:a16="http://schemas.microsoft.com/office/drawing/2014/main" id="{E0CEA8D8-A91E-478E-8726-86A8862EA6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5">
                    <a:extLst>
                      <a:ext uri="{FF2B5EF4-FFF2-40B4-BE49-F238E27FC236}">
                        <a16:creationId xmlns:a16="http://schemas.microsoft.com/office/drawing/2014/main" id="{A06D3A2D-755C-400F-8A42-F4448AE230CA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600" b="0"/>
                      <a:t>-</a:t>
                    </a:r>
                    <a14:m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0.02</m:t>
                        </m:r>
                      </m:oMath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98" name="TextBox 15">
                    <a:extLst>
                      <a:ext uri="{FF2B5EF4-FFF2-40B4-BE49-F238E27FC236}">
                        <a16:creationId xmlns:a16="http://schemas.microsoft.com/office/drawing/2014/main" id="{A06D3A2D-755C-400F-8A42-F4448AE230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773" t="-18966" r="-4545"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38">
                  <a:extLst>
                    <a:ext uri="{FF2B5EF4-FFF2-40B4-BE49-F238E27FC236}">
                      <a16:creationId xmlns:a16="http://schemas.microsoft.com/office/drawing/2014/main" id="{39EFD237-265F-4B45-839D-8AA6F24685C7}"/>
                    </a:ext>
                  </a:extLst>
                </p:cNvPr>
                <p:cNvSpPr txBox="1"/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56" name="TextBox 38">
                  <a:extLst>
                    <a:ext uri="{FF2B5EF4-FFF2-40B4-BE49-F238E27FC236}">
                      <a16:creationId xmlns:a16="http://schemas.microsoft.com/office/drawing/2014/main" id="{39EFD237-265F-4B45-839D-8AA6F2468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blipFill>
                  <a:blip r:embed="rId14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38">
                  <a:extLst>
                    <a:ext uri="{FF2B5EF4-FFF2-40B4-BE49-F238E27FC236}">
                      <a16:creationId xmlns:a16="http://schemas.microsoft.com/office/drawing/2014/main" id="{7DDB403E-F961-4BF4-85ED-C126A201A1F1}"/>
                    </a:ext>
                  </a:extLst>
                </p:cNvPr>
                <p:cNvSpPr txBox="1"/>
                <p:nvPr/>
              </p:nvSpPr>
              <p:spPr>
                <a:xfrm>
                  <a:off x="4878784" y="1512449"/>
                  <a:ext cx="896395" cy="27065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=−8.73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57" name="TextBox 38">
                  <a:extLst>
                    <a:ext uri="{FF2B5EF4-FFF2-40B4-BE49-F238E27FC236}">
                      <a16:creationId xmlns:a16="http://schemas.microsoft.com/office/drawing/2014/main" id="{7DDB403E-F961-4BF4-85ED-C126A201A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84" y="1512449"/>
                  <a:ext cx="896395" cy="270652"/>
                </a:xfrm>
                <a:prstGeom prst="rect">
                  <a:avLst/>
                </a:prstGeom>
                <a:blipFill>
                  <a:blip r:embed="rId15"/>
                  <a:stretch>
                    <a:fillRect l="-4667" r="-6667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48">
                  <a:extLst>
                    <a:ext uri="{FF2B5EF4-FFF2-40B4-BE49-F238E27FC236}">
                      <a16:creationId xmlns:a16="http://schemas.microsoft.com/office/drawing/2014/main" id="{7D917E28-D5FC-45D1-A534-C027D30D742B}"/>
                    </a:ext>
                  </a:extLst>
                </p:cNvPr>
                <p:cNvSpPr txBox="1"/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58" name="TextBox 48">
                  <a:extLst>
                    <a:ext uri="{FF2B5EF4-FFF2-40B4-BE49-F238E27FC236}">
                      <a16:creationId xmlns:a16="http://schemas.microsoft.com/office/drawing/2014/main" id="{7D917E28-D5FC-45D1-A534-C027D30D7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blipFill>
                  <a:blip r:embed="rId1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38">
                  <a:extLst>
                    <a:ext uri="{FF2B5EF4-FFF2-40B4-BE49-F238E27FC236}">
                      <a16:creationId xmlns:a16="http://schemas.microsoft.com/office/drawing/2014/main" id="{741DEC6A-5AF9-4520-A16F-05C1BCA88822}"/>
                    </a:ext>
                  </a:extLst>
                </p:cNvPr>
                <p:cNvSpPr txBox="1"/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/>
                    <a:t>0</a:t>
                  </a:r>
                </a:p>
              </p:txBody>
            </p:sp>
          </mc:Choice>
          <mc:Fallback xmlns="">
            <p:sp>
              <p:nvSpPr>
                <p:cNvPr id="159" name="TextBox 38">
                  <a:extLst>
                    <a:ext uri="{FF2B5EF4-FFF2-40B4-BE49-F238E27FC236}">
                      <a16:creationId xmlns:a16="http://schemas.microsoft.com/office/drawing/2014/main" id="{741DEC6A-5AF9-4520-A16F-05C1BCA88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blipFill>
                  <a:blip r:embed="rId17"/>
                  <a:stretch>
                    <a:fillRect l="-6923" t="-26190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FB04608-510E-48C9-8ECB-0D9790E19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5505" y="2867905"/>
              <a:ext cx="83002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5">
                  <a:extLst>
                    <a:ext uri="{FF2B5EF4-FFF2-40B4-BE49-F238E27FC236}">
                      <a16:creationId xmlns:a16="http://schemas.microsoft.com/office/drawing/2014/main" id="{A565FC77-7AF1-451E-8479-9184856ED53C}"/>
                    </a:ext>
                  </a:extLst>
                </p:cNvPr>
                <p:cNvSpPr txBox="1"/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−0.01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161" name="TextBox 15">
                  <a:extLst>
                    <a:ext uri="{FF2B5EF4-FFF2-40B4-BE49-F238E27FC236}">
                      <a16:creationId xmlns:a16="http://schemas.microsoft.com/office/drawing/2014/main" id="{A565FC77-7AF1-451E-8479-9184856ED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blipFill>
                  <a:blip r:embed="rId18"/>
                  <a:stretch>
                    <a:fillRect l="-9091" r="-7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888E800-B217-4CBC-8A4B-30A4773A3D2F}"/>
                </a:ext>
              </a:extLst>
            </p:cNvPr>
            <p:cNvGrpSpPr/>
            <p:nvPr/>
          </p:nvGrpSpPr>
          <p:grpSpPr>
            <a:xfrm>
              <a:off x="5408081" y="3518958"/>
              <a:ext cx="3185886" cy="552615"/>
              <a:chOff x="5408081" y="3518958"/>
              <a:chExt cx="3208565" cy="525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52">
                    <a:extLst>
                      <a:ext uri="{FF2B5EF4-FFF2-40B4-BE49-F238E27FC236}">
                        <a16:creationId xmlns:a16="http://schemas.microsoft.com/office/drawing/2014/main" id="{F56DEF95-CC19-418F-9D3B-B09BA589F465}"/>
                      </a:ext>
                    </a:extLst>
                  </p:cNvPr>
                  <p:cNvSpPr txBox="1"/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91" name="TextBox 52">
                    <a:extLst>
                      <a:ext uri="{FF2B5EF4-FFF2-40B4-BE49-F238E27FC236}">
                        <a16:creationId xmlns:a16="http://schemas.microsoft.com/office/drawing/2014/main" id="{F56DEF95-CC19-418F-9D3B-B09BA589F4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57">
                    <a:extLst>
                      <a:ext uri="{FF2B5EF4-FFF2-40B4-BE49-F238E27FC236}">
                        <a16:creationId xmlns:a16="http://schemas.microsoft.com/office/drawing/2014/main" id="{C8BAE384-E0DD-4569-8A8D-988588DDF692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92" name="TextBox 57">
                    <a:extLst>
                      <a:ext uri="{FF2B5EF4-FFF2-40B4-BE49-F238E27FC236}">
                        <a16:creationId xmlns:a16="http://schemas.microsoft.com/office/drawing/2014/main" id="{C8BAE384-E0DD-4569-8A8D-988588DDF6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AE3954B-4792-46A4-B3E6-1ED9931321F3}"/>
                </a:ext>
              </a:extLst>
            </p:cNvPr>
            <p:cNvCxnSpPr/>
            <p:nvPr/>
          </p:nvCxnSpPr>
          <p:spPr>
            <a:xfrm flipH="1" flipV="1">
              <a:off x="6307190" y="3022572"/>
              <a:ext cx="709560" cy="72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06E5A44-1A99-4F7A-9ABF-8BC91E4E5C30}"/>
                </a:ext>
              </a:extLst>
            </p:cNvPr>
            <p:cNvGrpSpPr/>
            <p:nvPr/>
          </p:nvGrpSpPr>
          <p:grpSpPr>
            <a:xfrm>
              <a:off x="5442552" y="1403502"/>
              <a:ext cx="3185886" cy="511821"/>
              <a:chOff x="5442552" y="1403502"/>
              <a:chExt cx="3208565" cy="493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TextBox 52">
                    <a:extLst>
                      <a:ext uri="{FF2B5EF4-FFF2-40B4-BE49-F238E27FC236}">
                        <a16:creationId xmlns:a16="http://schemas.microsoft.com/office/drawing/2014/main" id="{641397FA-709B-42B8-9C80-F3F63D5FC9DC}"/>
                      </a:ext>
                    </a:extLst>
                  </p:cNvPr>
                  <p:cNvSpPr txBox="1"/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89" name="TextBox 52">
                    <a:extLst>
                      <a:ext uri="{FF2B5EF4-FFF2-40B4-BE49-F238E27FC236}">
                        <a16:creationId xmlns:a16="http://schemas.microsoft.com/office/drawing/2014/main" id="{641397FA-709B-42B8-9C80-F3F63D5FC9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57">
                    <a:extLst>
                      <a:ext uri="{FF2B5EF4-FFF2-40B4-BE49-F238E27FC236}">
                        <a16:creationId xmlns:a16="http://schemas.microsoft.com/office/drawing/2014/main" id="{036B8515-07AB-40DC-9052-3D7C73F341C0}"/>
                      </a:ext>
                    </a:extLst>
                  </p:cNvPr>
                  <p:cNvSpPr txBox="1"/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90" name="TextBox 57">
                    <a:extLst>
                      <a:ext uri="{FF2B5EF4-FFF2-40B4-BE49-F238E27FC236}">
                        <a16:creationId xmlns:a16="http://schemas.microsoft.com/office/drawing/2014/main" id="{036B8515-07AB-40DC-9052-3D7C73F341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57">
                  <a:extLst>
                    <a:ext uri="{FF2B5EF4-FFF2-40B4-BE49-F238E27FC236}">
                      <a16:creationId xmlns:a16="http://schemas.microsoft.com/office/drawing/2014/main" id="{CDC70CE2-88C9-412F-BDC4-981A7B7FB1A2}"/>
                    </a:ext>
                  </a:extLst>
                </p:cNvPr>
                <p:cNvSpPr txBox="1"/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65" name="TextBox 57">
                  <a:extLst>
                    <a:ext uri="{FF2B5EF4-FFF2-40B4-BE49-F238E27FC236}">
                      <a16:creationId xmlns:a16="http://schemas.microsoft.com/office/drawing/2014/main" id="{CDC70CE2-88C9-412F-BDC4-981A7B7FB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blipFill>
                  <a:blip r:embed="rId23"/>
                  <a:stretch>
                    <a:fillRect l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57">
                  <a:extLst>
                    <a:ext uri="{FF2B5EF4-FFF2-40B4-BE49-F238E27FC236}">
                      <a16:creationId xmlns:a16="http://schemas.microsoft.com/office/drawing/2014/main" id="{A0D32A1D-23F9-460E-ADAD-955F496D752E}"/>
                    </a:ext>
                  </a:extLst>
                </p:cNvPr>
                <p:cNvSpPr txBox="1"/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66" name="TextBox 57">
                  <a:extLst>
                    <a:ext uri="{FF2B5EF4-FFF2-40B4-BE49-F238E27FC236}">
                      <a16:creationId xmlns:a16="http://schemas.microsoft.com/office/drawing/2014/main" id="{A0D32A1D-23F9-460E-ADAD-955F496D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blipFill>
                  <a:blip r:embed="rId2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57">
                  <a:extLst>
                    <a:ext uri="{FF2B5EF4-FFF2-40B4-BE49-F238E27FC236}">
                      <a16:creationId xmlns:a16="http://schemas.microsoft.com/office/drawing/2014/main" id="{03A6E7FC-D04F-4A26-992D-F051CD47A394}"/>
                    </a:ext>
                  </a:extLst>
                </p:cNvPr>
                <p:cNvSpPr txBox="1"/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=0.23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67" name="TextBox 57">
                  <a:extLst>
                    <a:ext uri="{FF2B5EF4-FFF2-40B4-BE49-F238E27FC236}">
                      <a16:creationId xmlns:a16="http://schemas.microsoft.com/office/drawing/2014/main" id="{03A6E7FC-D04F-4A26-992D-F051CD47A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blipFill>
                  <a:blip r:embed="rId25"/>
                  <a:stretch>
                    <a:fillRect l="-44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23AD805-872D-4492-B3E8-7527315617DD}"/>
                </a:ext>
              </a:extLst>
            </p:cNvPr>
            <p:cNvGrpSpPr/>
            <p:nvPr/>
          </p:nvGrpSpPr>
          <p:grpSpPr>
            <a:xfrm>
              <a:off x="480785" y="694345"/>
              <a:ext cx="526336" cy="4589431"/>
              <a:chOff x="480785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">
                    <a:extLst>
                      <a:ext uri="{FF2B5EF4-FFF2-40B4-BE49-F238E27FC236}">
                        <a16:creationId xmlns:a16="http://schemas.microsoft.com/office/drawing/2014/main" id="{323D7563-080C-4B51-99E4-CFE3019FD34B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3" name="TextBox 1">
                    <a:extLst>
                      <a:ext uri="{FF2B5EF4-FFF2-40B4-BE49-F238E27FC236}">
                        <a16:creationId xmlns:a16="http://schemas.microsoft.com/office/drawing/2014/main" id="{323D7563-080C-4B51-99E4-CFE3019FD3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TextBox 2">
                    <a:extLst>
                      <a:ext uri="{FF2B5EF4-FFF2-40B4-BE49-F238E27FC236}">
                        <a16:creationId xmlns:a16="http://schemas.microsoft.com/office/drawing/2014/main" id="{978B566B-10D7-4162-9F51-31D49DA48CA9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4" name="TextBox 2">
                    <a:extLst>
                      <a:ext uri="{FF2B5EF4-FFF2-40B4-BE49-F238E27FC236}">
                        <a16:creationId xmlns:a16="http://schemas.microsoft.com/office/drawing/2014/main" id="{978B566B-10D7-4162-9F51-31D49DA48C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TextBox 3">
                    <a:extLst>
                      <a:ext uri="{FF2B5EF4-FFF2-40B4-BE49-F238E27FC236}">
                        <a16:creationId xmlns:a16="http://schemas.microsoft.com/office/drawing/2014/main" id="{EFB0C46C-CF1C-460A-AD49-AD3070E5C6F4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5" name="TextBox 3">
                    <a:extLst>
                      <a:ext uri="{FF2B5EF4-FFF2-40B4-BE49-F238E27FC236}">
                        <a16:creationId xmlns:a16="http://schemas.microsoft.com/office/drawing/2014/main" id="{EFB0C46C-CF1C-460A-AD49-AD3070E5C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TextBox 4">
                    <a:extLst>
                      <a:ext uri="{FF2B5EF4-FFF2-40B4-BE49-F238E27FC236}">
                        <a16:creationId xmlns:a16="http://schemas.microsoft.com/office/drawing/2014/main" id="{D8519B84-3D87-441E-A784-9620BDFD343E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6" name="TextBox 4">
                    <a:extLst>
                      <a:ext uri="{FF2B5EF4-FFF2-40B4-BE49-F238E27FC236}">
                        <a16:creationId xmlns:a16="http://schemas.microsoft.com/office/drawing/2014/main" id="{D8519B84-3D87-441E-A784-9620BDFD34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TextBox 5">
                    <a:extLst>
                      <a:ext uri="{FF2B5EF4-FFF2-40B4-BE49-F238E27FC236}">
                        <a16:creationId xmlns:a16="http://schemas.microsoft.com/office/drawing/2014/main" id="{93B2F975-B2B6-4EFD-B9E8-052C29826608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7" name="TextBox 5">
                    <a:extLst>
                      <a:ext uri="{FF2B5EF4-FFF2-40B4-BE49-F238E27FC236}">
                        <a16:creationId xmlns:a16="http://schemas.microsoft.com/office/drawing/2014/main" id="{93B2F975-B2B6-4EFD-B9E8-052C298266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6">
                    <a:extLst>
                      <a:ext uri="{FF2B5EF4-FFF2-40B4-BE49-F238E27FC236}">
                        <a16:creationId xmlns:a16="http://schemas.microsoft.com/office/drawing/2014/main" id="{39879A55-E424-42A6-BE1D-DEADE01BA318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188" name="TextBox 6">
                    <a:extLst>
                      <a:ext uri="{FF2B5EF4-FFF2-40B4-BE49-F238E27FC236}">
                        <a16:creationId xmlns:a16="http://schemas.microsoft.com/office/drawing/2014/main" id="{39879A55-E424-42A6-BE1D-DEADE01BA3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3BECA30-CE37-4F9A-AC47-DB5976475CF6}"/>
                </a:ext>
              </a:extLst>
            </p:cNvPr>
            <p:cNvGrpSpPr/>
            <p:nvPr/>
          </p:nvGrpSpPr>
          <p:grpSpPr>
            <a:xfrm>
              <a:off x="0" y="0"/>
              <a:ext cx="2254252" cy="640944"/>
              <a:chOff x="0" y="0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TextBox 79">
                    <a:extLst>
                      <a:ext uri="{FF2B5EF4-FFF2-40B4-BE49-F238E27FC236}">
                        <a16:creationId xmlns:a16="http://schemas.microsoft.com/office/drawing/2014/main" id="{F0481209-9C4B-4CE2-AC5E-4257F23C96A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  <m:r>
                                <a:rPr lang="en-US" sz="16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81" name="TextBox 79">
                    <a:extLst>
                      <a:ext uri="{FF2B5EF4-FFF2-40B4-BE49-F238E27FC236}">
                        <a16:creationId xmlns:a16="http://schemas.microsoft.com/office/drawing/2014/main" id="{F0481209-9C4B-4CE2-AC5E-4257F23C96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TextBox 57">
                    <a:extLst>
                      <a:ext uri="{FF2B5EF4-FFF2-40B4-BE49-F238E27FC236}">
                        <a16:creationId xmlns:a16="http://schemas.microsoft.com/office/drawing/2014/main" id="{42B96258-9478-4731-88D0-36BDB9E20E2B}"/>
                      </a:ext>
                    </a:extLst>
                  </p:cNvPr>
                  <p:cNvSpPr txBox="1"/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82" name="TextBox 57">
                    <a:extLst>
                      <a:ext uri="{FF2B5EF4-FFF2-40B4-BE49-F238E27FC236}">
                        <a16:creationId xmlns:a16="http://schemas.microsoft.com/office/drawing/2014/main" id="{42B96258-9478-4731-88D0-36BDB9E20E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5BB1577-BC0B-47C0-B132-5263B4FB312B}"/>
                </a:ext>
              </a:extLst>
            </p:cNvPr>
            <p:cNvGrpSpPr/>
            <p:nvPr/>
          </p:nvGrpSpPr>
          <p:grpSpPr>
            <a:xfrm>
              <a:off x="4769759" y="5277757"/>
              <a:ext cx="2254252" cy="631872"/>
              <a:chOff x="4769757" y="5277757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79">
                    <a:extLst>
                      <a:ext uri="{FF2B5EF4-FFF2-40B4-BE49-F238E27FC236}">
                        <a16:creationId xmlns:a16="http://schemas.microsoft.com/office/drawing/2014/main" id="{37DAAD83-6C13-41D5-A2D4-4EEEEA366FFD}"/>
                      </a:ext>
                    </a:extLst>
                  </p:cNvPr>
                  <p:cNvSpPr txBox="1"/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𝑑𝑏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79" name="TextBox 79">
                    <a:extLst>
                      <a:ext uri="{FF2B5EF4-FFF2-40B4-BE49-F238E27FC236}">
                        <a16:creationId xmlns:a16="http://schemas.microsoft.com/office/drawing/2014/main" id="{37DAAD83-6C13-41D5-A2D4-4EEEEA366F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TextBox 57">
                    <a:extLst>
                      <a:ext uri="{FF2B5EF4-FFF2-40B4-BE49-F238E27FC236}">
                        <a16:creationId xmlns:a16="http://schemas.microsoft.com/office/drawing/2014/main" id="{B92CB331-2F86-4BD7-BD21-0542B5836FB1}"/>
                      </a:ext>
                    </a:extLst>
                  </p:cNvPr>
                  <p:cNvSpPr txBox="1"/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180" name="TextBox 57">
                    <a:extLst>
                      <a:ext uri="{FF2B5EF4-FFF2-40B4-BE49-F238E27FC236}">
                        <a16:creationId xmlns:a16="http://schemas.microsoft.com/office/drawing/2014/main" id="{B92CB331-2F86-4BD7-BD21-0542B5836F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57">
                  <a:extLst>
                    <a:ext uri="{FF2B5EF4-FFF2-40B4-BE49-F238E27FC236}">
                      <a16:creationId xmlns:a16="http://schemas.microsoft.com/office/drawing/2014/main" id="{D359F305-8BD6-426C-AD16-B53872A2DDB5}"/>
                    </a:ext>
                  </a:extLst>
                </p:cNvPr>
                <p:cNvSpPr txBox="1"/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=0.001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71" name="TextBox 57">
                  <a:extLst>
                    <a:ext uri="{FF2B5EF4-FFF2-40B4-BE49-F238E27FC236}">
                      <a16:creationId xmlns:a16="http://schemas.microsoft.com/office/drawing/2014/main" id="{D359F305-8BD6-426C-AD16-B53872A2D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blipFill>
                  <a:blip r:embed="rId36"/>
                  <a:stretch>
                    <a:fillRect l="-4545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DCF6F6F-6FF1-4C9F-A11B-01E9AADA234F}"/>
                </a:ext>
              </a:extLst>
            </p:cNvPr>
            <p:cNvCxnSpPr/>
            <p:nvPr/>
          </p:nvCxnSpPr>
          <p:spPr>
            <a:xfrm>
              <a:off x="5630636" y="3693886"/>
              <a:ext cx="0" cy="9343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C057F75D-97F9-411A-9F9B-859456BF6BAA}"/>
                </a:ext>
              </a:extLst>
            </p:cNvPr>
            <p:cNvCxnSpPr/>
            <p:nvPr/>
          </p:nvCxnSpPr>
          <p:spPr>
            <a:xfrm flipH="1" flipV="1">
              <a:off x="2714171" y="1961242"/>
              <a:ext cx="1719037" cy="79828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BC4A0D38-EF08-44A2-BEAC-9679D2A0376B}"/>
                </a:ext>
              </a:extLst>
            </p:cNvPr>
            <p:cNvCxnSpPr/>
            <p:nvPr/>
          </p:nvCxnSpPr>
          <p:spPr>
            <a:xfrm flipH="1" flipV="1">
              <a:off x="2685142" y="1170215"/>
              <a:ext cx="1575707" cy="13080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290FEE8-0479-4D01-A2BF-28AE6B7F9170}"/>
                </a:ext>
              </a:extLst>
            </p:cNvPr>
            <p:cNvCxnSpPr/>
            <p:nvPr/>
          </p:nvCxnSpPr>
          <p:spPr>
            <a:xfrm flipH="1" flipV="1">
              <a:off x="2764971" y="2737758"/>
              <a:ext cx="1477736" cy="1215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053BA9B-7B9C-45FD-BC4B-2112072DD213}"/>
                </a:ext>
              </a:extLst>
            </p:cNvPr>
            <p:cNvCxnSpPr/>
            <p:nvPr/>
          </p:nvCxnSpPr>
          <p:spPr>
            <a:xfrm flipH="1">
              <a:off x="2786742" y="3058885"/>
              <a:ext cx="1546680" cy="48078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B85C60C-9EE4-4E5F-A021-511B6A31C236}"/>
                </a:ext>
              </a:extLst>
            </p:cNvPr>
            <p:cNvCxnSpPr/>
            <p:nvPr/>
          </p:nvCxnSpPr>
          <p:spPr>
            <a:xfrm flipH="1">
              <a:off x="2857500" y="3358242"/>
              <a:ext cx="1367064" cy="98697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CAFD215-EE58-4E6E-8F66-9A5BF7D1CB4F}"/>
                </a:ext>
              </a:extLst>
            </p:cNvPr>
            <p:cNvCxnSpPr/>
            <p:nvPr/>
          </p:nvCxnSpPr>
          <p:spPr>
            <a:xfrm flipH="1">
              <a:off x="2932794" y="3376385"/>
              <a:ext cx="1582055" cy="17290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2-  backward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103538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39D5A46-70EE-4602-A337-EF3864AED8D0}"/>
              </a:ext>
            </a:extLst>
          </p:cNvPr>
          <p:cNvGrpSpPr/>
          <p:nvPr/>
        </p:nvGrpSpPr>
        <p:grpSpPr>
          <a:xfrm>
            <a:off x="705577" y="1014147"/>
            <a:ext cx="9674679" cy="5581546"/>
            <a:chOff x="0" y="0"/>
            <a:chExt cx="9484178" cy="5909629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6CECBE06-C7E0-4823-9599-1588A5FFD160}"/>
                </a:ext>
              </a:extLst>
            </p:cNvPr>
            <p:cNvGrpSpPr/>
            <p:nvPr/>
          </p:nvGrpSpPr>
          <p:grpSpPr>
            <a:xfrm>
              <a:off x="2713309" y="997133"/>
              <a:ext cx="3562316" cy="4102980"/>
              <a:chOff x="2713309" y="997132"/>
              <a:chExt cx="2648857" cy="2921000"/>
            </a:xfrm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89090140-A368-4FEC-B608-1AF2A8B48C76}"/>
                  </a:ext>
                </a:extLst>
              </p:cNvPr>
              <p:cNvSpPr/>
              <p:nvPr/>
            </p:nvSpPr>
            <p:spPr>
              <a:xfrm>
                <a:off x="4250916" y="1770698"/>
                <a:ext cx="1111250" cy="11112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3FCF288A-C4FF-48D3-9244-83067E892E34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>
                <a:off x="2713309" y="997132"/>
                <a:ext cx="1537607" cy="13291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20A3CD8-5E3E-49E3-8B39-992FEE566471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>
                <a:off x="2713309" y="1581332"/>
                <a:ext cx="1537607" cy="7449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7A2701C7-C1A5-47B7-9655-6B643E5590B6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>
                <a:off x="2713309" y="2165532"/>
                <a:ext cx="1537607" cy="160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1B3A9434-AA54-4E5C-80F8-353492EEBBD3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 flipV="1">
                <a:off x="2713309" y="2326323"/>
                <a:ext cx="1537607" cy="4234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EB0257A9-8970-47F1-911B-3F214975CE55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 flipV="1">
                <a:off x="2713309" y="2326323"/>
                <a:ext cx="1537607" cy="1007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0C70BDED-9699-4B7C-AA3A-8A77158EDD79}"/>
                  </a:ext>
                </a:extLst>
              </p:cNvPr>
              <p:cNvCxnSpPr>
                <a:cxnSpLocks/>
                <a:endCxn id="266" idx="2"/>
              </p:cNvCxnSpPr>
              <p:nvPr/>
            </p:nvCxnSpPr>
            <p:spPr>
              <a:xfrm flipV="1">
                <a:off x="2713309" y="2326323"/>
                <a:ext cx="1537607" cy="15918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99F9176C-41CD-4EA8-9A6C-BE604A9D8F8F}"/>
                  </a:ext>
                </a:extLst>
              </p:cNvPr>
              <p:cNvCxnSpPr/>
              <p:nvPr/>
            </p:nvCxnSpPr>
            <p:spPr>
              <a:xfrm flipV="1">
                <a:off x="4784317" y="2862899"/>
                <a:ext cx="6349" cy="822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595C673D-4C4E-4E73-801D-CEFE2C45A650}"/>
                </a:ext>
              </a:extLst>
            </p:cNvPr>
            <p:cNvGrpSpPr/>
            <p:nvPr/>
          </p:nvGrpSpPr>
          <p:grpSpPr>
            <a:xfrm>
              <a:off x="1108528" y="694345"/>
              <a:ext cx="530872" cy="4589431"/>
              <a:chOff x="1108528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1">
                    <a:extLst>
                      <a:ext uri="{FF2B5EF4-FFF2-40B4-BE49-F238E27FC236}">
                        <a16:creationId xmlns:a16="http://schemas.microsoft.com/office/drawing/2014/main" id="{659DC7B0-2393-4F78-94CA-F1BD2580231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0" name="TextBox 1">
                    <a:extLst>
                      <a:ext uri="{FF2B5EF4-FFF2-40B4-BE49-F238E27FC236}">
                        <a16:creationId xmlns:a16="http://schemas.microsoft.com/office/drawing/2014/main" id="{659DC7B0-2393-4F78-94CA-F1BD258023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278546"/>
                    <a:ext cx="384401" cy="2608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">
                    <a:extLst>
                      <a:ext uri="{FF2B5EF4-FFF2-40B4-BE49-F238E27FC236}">
                        <a16:creationId xmlns:a16="http://schemas.microsoft.com/office/drawing/2014/main" id="{E116BD2C-67F8-4F81-8886-6DA7B92C861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1" name="TextBox 2">
                    <a:extLst>
                      <a:ext uri="{FF2B5EF4-FFF2-40B4-BE49-F238E27FC236}">
                        <a16:creationId xmlns:a16="http://schemas.microsoft.com/office/drawing/2014/main" id="{E116BD2C-67F8-4F81-8886-6DA7B92C86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031146"/>
                    <a:ext cx="384401" cy="26080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2" name="TextBox 3">
                    <a:extLst>
                      <a:ext uri="{FF2B5EF4-FFF2-40B4-BE49-F238E27FC236}">
                        <a16:creationId xmlns:a16="http://schemas.microsoft.com/office/drawing/2014/main" id="{78852140-B5EA-4A20-8649-24710EFD180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2" name="TextBox 3">
                    <a:extLst>
                      <a:ext uri="{FF2B5EF4-FFF2-40B4-BE49-F238E27FC236}">
                        <a16:creationId xmlns:a16="http://schemas.microsoft.com/office/drawing/2014/main" id="{78852140-B5EA-4A20-8649-24710EFD18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694346"/>
                    <a:ext cx="384401" cy="26080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3" name="TextBox 4">
                    <a:extLst>
                      <a:ext uri="{FF2B5EF4-FFF2-40B4-BE49-F238E27FC236}">
                        <a16:creationId xmlns:a16="http://schemas.microsoft.com/office/drawing/2014/main" id="{615E0518-52CE-44F0-A9D0-0141D109032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3" name="TextBox 4">
                    <a:extLst>
                      <a:ext uri="{FF2B5EF4-FFF2-40B4-BE49-F238E27FC236}">
                        <a16:creationId xmlns:a16="http://schemas.microsoft.com/office/drawing/2014/main" id="{615E0518-52CE-44F0-A9D0-0141D10903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1862746"/>
                    <a:ext cx="384401" cy="2608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TextBox 5">
                    <a:extLst>
                      <a:ext uri="{FF2B5EF4-FFF2-40B4-BE49-F238E27FC236}">
                        <a16:creationId xmlns:a16="http://schemas.microsoft.com/office/drawing/2014/main" id="{E761E16C-56A6-4E57-9AD9-62A16FEAEA3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4" name="TextBox 5">
                    <a:extLst>
                      <a:ext uri="{FF2B5EF4-FFF2-40B4-BE49-F238E27FC236}">
                        <a16:creationId xmlns:a16="http://schemas.microsoft.com/office/drawing/2014/main" id="{E761E16C-56A6-4E57-9AD9-62A16FEAEA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2446946"/>
                    <a:ext cx="384401" cy="26080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5" name="TextBox 6">
                    <a:extLst>
                      <a:ext uri="{FF2B5EF4-FFF2-40B4-BE49-F238E27FC236}">
                        <a16:creationId xmlns:a16="http://schemas.microsoft.com/office/drawing/2014/main" id="{3DFFCEF5-524B-44E3-96F8-5774E08F60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65" name="TextBox 6">
                    <a:extLst>
                      <a:ext uri="{FF2B5EF4-FFF2-40B4-BE49-F238E27FC236}">
                        <a16:creationId xmlns:a16="http://schemas.microsoft.com/office/drawing/2014/main" id="{3DFFCEF5-524B-44E3-96F8-5774E08F60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28" y="3615346"/>
                    <a:ext cx="384401" cy="26080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C39E328-A55F-40A8-8B37-F062A3A0C9EE}"/>
                </a:ext>
              </a:extLst>
            </p:cNvPr>
            <p:cNvGrpSpPr/>
            <p:nvPr/>
          </p:nvGrpSpPr>
          <p:grpSpPr>
            <a:xfrm>
              <a:off x="2114156" y="694345"/>
              <a:ext cx="530528" cy="4589431"/>
              <a:chOff x="2114156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TextBox 10">
                    <a:extLst>
                      <a:ext uri="{FF2B5EF4-FFF2-40B4-BE49-F238E27FC236}">
                        <a16:creationId xmlns:a16="http://schemas.microsoft.com/office/drawing/2014/main" id="{895EC108-EE4B-4BEE-8F27-26FED911552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−0.40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4" name="TextBox 10">
                    <a:extLst>
                      <a:ext uri="{FF2B5EF4-FFF2-40B4-BE49-F238E27FC236}">
                        <a16:creationId xmlns:a16="http://schemas.microsoft.com/office/drawing/2014/main" id="{895EC108-EE4B-4BEE-8F27-26FED91155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278546"/>
                    <a:ext cx="384401" cy="26080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5" name="TextBox 11">
                    <a:extLst>
                      <a:ext uri="{FF2B5EF4-FFF2-40B4-BE49-F238E27FC236}">
                        <a16:creationId xmlns:a16="http://schemas.microsoft.com/office/drawing/2014/main" id="{35A5E084-46CE-45E1-B4F0-BA01CF735B35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−0.13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5" name="TextBox 11">
                    <a:extLst>
                      <a:ext uri="{FF2B5EF4-FFF2-40B4-BE49-F238E27FC236}">
                        <a16:creationId xmlns:a16="http://schemas.microsoft.com/office/drawing/2014/main" id="{35A5E084-46CE-45E1-B4F0-BA01CF735B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031146"/>
                    <a:ext cx="384401" cy="26080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091" r="-795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12">
                    <a:extLst>
                      <a:ext uri="{FF2B5EF4-FFF2-40B4-BE49-F238E27FC236}">
                        <a16:creationId xmlns:a16="http://schemas.microsoft.com/office/drawing/2014/main" id="{6A4D9270-5DF7-4C58-AE0F-B66C9246B560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0.39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6" name="TextBox 12">
                    <a:extLst>
                      <a:ext uri="{FF2B5EF4-FFF2-40B4-BE49-F238E27FC236}">
                        <a16:creationId xmlns:a16="http://schemas.microsoft.com/office/drawing/2014/main" id="{6A4D9270-5DF7-4C58-AE0F-B66C9246B5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694346"/>
                    <a:ext cx="384401" cy="26080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TextBox 13">
                    <a:extLst>
                      <a:ext uri="{FF2B5EF4-FFF2-40B4-BE49-F238E27FC236}">
                        <a16:creationId xmlns:a16="http://schemas.microsoft.com/office/drawing/2014/main" id="{408B1D04-B166-46B7-AE0C-628A466B6F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0.16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7" name="TextBox 13">
                    <a:extLst>
                      <a:ext uri="{FF2B5EF4-FFF2-40B4-BE49-F238E27FC236}">
                        <a16:creationId xmlns:a16="http://schemas.microsoft.com/office/drawing/2014/main" id="{408B1D04-B166-46B7-AE0C-628A466B6F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1862746"/>
                    <a:ext cx="384401" cy="26080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8" name="TextBox 14">
                    <a:extLst>
                      <a:ext uri="{FF2B5EF4-FFF2-40B4-BE49-F238E27FC236}">
                        <a16:creationId xmlns:a16="http://schemas.microsoft.com/office/drawing/2014/main" id="{8FD74BE2-A15D-4B95-80F1-723F6C7D04F6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0.76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8" name="TextBox 14">
                    <a:extLst>
                      <a:ext uri="{FF2B5EF4-FFF2-40B4-BE49-F238E27FC236}">
                        <a16:creationId xmlns:a16="http://schemas.microsoft.com/office/drawing/2014/main" id="{8FD74BE2-A15D-4B95-80F1-723F6C7D04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2446946"/>
                    <a:ext cx="384401" cy="26080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9" name="TextBox 15">
                    <a:extLst>
                      <a:ext uri="{FF2B5EF4-FFF2-40B4-BE49-F238E27FC236}">
                        <a16:creationId xmlns:a16="http://schemas.microsoft.com/office/drawing/2014/main" id="{B57C5996-1DF5-469B-8721-51CBB29C172C}"/>
                      </a:ext>
                    </a:extLst>
                  </p:cNvPr>
                  <p:cNvSpPr txBox="1"/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0.34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59" name="TextBox 15">
                    <a:extLst>
                      <a:ext uri="{FF2B5EF4-FFF2-40B4-BE49-F238E27FC236}">
                        <a16:creationId xmlns:a16="http://schemas.microsoft.com/office/drawing/2014/main" id="{B57C5996-1DF5-469B-8721-51CBB29C17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4156" y="3615346"/>
                    <a:ext cx="384401" cy="2608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38">
                  <a:extLst>
                    <a:ext uri="{FF2B5EF4-FFF2-40B4-BE49-F238E27FC236}">
                      <a16:creationId xmlns:a16="http://schemas.microsoft.com/office/drawing/2014/main" id="{38D26329-629D-4E32-B8E7-4A8AC9DC7404}"/>
                    </a:ext>
                  </a:extLst>
                </p:cNvPr>
                <p:cNvSpPr txBox="1"/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baseline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17" name="TextBox 38">
                  <a:extLst>
                    <a:ext uri="{FF2B5EF4-FFF2-40B4-BE49-F238E27FC236}">
                      <a16:creationId xmlns:a16="http://schemas.microsoft.com/office/drawing/2014/main" id="{38D26329-629D-4E32-B8E7-4A8AC9DC7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118" y="609599"/>
                  <a:ext cx="1421387" cy="712269"/>
                </a:xfrm>
                <a:prstGeom prst="rect">
                  <a:avLst/>
                </a:prstGeom>
                <a:blipFill>
                  <a:blip r:embed="rId14"/>
                  <a:stretch>
                    <a:fillRect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38">
                  <a:extLst>
                    <a:ext uri="{FF2B5EF4-FFF2-40B4-BE49-F238E27FC236}">
                      <a16:creationId xmlns:a16="http://schemas.microsoft.com/office/drawing/2014/main" id="{6733E0CD-41FC-4D80-8A17-4292D1C9CDAE}"/>
                    </a:ext>
                  </a:extLst>
                </p:cNvPr>
                <p:cNvSpPr txBox="1"/>
                <p:nvPr/>
              </p:nvSpPr>
              <p:spPr>
                <a:xfrm>
                  <a:off x="4878783" y="1471271"/>
                  <a:ext cx="1146389" cy="31183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=−10.09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18" name="TextBox 38">
                  <a:extLst>
                    <a:ext uri="{FF2B5EF4-FFF2-40B4-BE49-F238E27FC236}">
                      <a16:creationId xmlns:a16="http://schemas.microsoft.com/office/drawing/2014/main" id="{6733E0CD-41FC-4D80-8A17-4292D1C9C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783" y="1471271"/>
                  <a:ext cx="1146389" cy="31183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48">
                  <a:extLst>
                    <a:ext uri="{FF2B5EF4-FFF2-40B4-BE49-F238E27FC236}">
                      <a16:creationId xmlns:a16="http://schemas.microsoft.com/office/drawing/2014/main" id="{F09B9E9D-5BFE-4D8D-9A50-04F13BD8641D}"/>
                    </a:ext>
                  </a:extLst>
                </p:cNvPr>
                <p:cNvSpPr txBox="1"/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19" name="TextBox 48">
                  <a:extLst>
                    <a:ext uri="{FF2B5EF4-FFF2-40B4-BE49-F238E27FC236}">
                      <a16:creationId xmlns:a16="http://schemas.microsoft.com/office/drawing/2014/main" id="{F09B9E9D-5BFE-4D8D-9A50-04F13BD86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939" y="700471"/>
                  <a:ext cx="1795767" cy="484972"/>
                </a:xfrm>
                <a:prstGeom prst="rect">
                  <a:avLst/>
                </a:prstGeom>
                <a:blipFill>
                  <a:blip r:embed="rId16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38">
                  <a:extLst>
                    <a:ext uri="{FF2B5EF4-FFF2-40B4-BE49-F238E27FC236}">
                      <a16:creationId xmlns:a16="http://schemas.microsoft.com/office/drawing/2014/main" id="{EFE7DA8C-7F96-49B7-9BA0-9CE3A79E3FEF}"/>
                    </a:ext>
                  </a:extLst>
                </p:cNvPr>
                <p:cNvSpPr txBox="1"/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20" name="TextBox 38">
                  <a:extLst>
                    <a:ext uri="{FF2B5EF4-FFF2-40B4-BE49-F238E27FC236}">
                      <a16:creationId xmlns:a16="http://schemas.microsoft.com/office/drawing/2014/main" id="{EFE7DA8C-7F96-49B7-9BA0-9CE3A79E3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80" y="3063187"/>
                  <a:ext cx="780060" cy="270652"/>
                </a:xfrm>
                <a:prstGeom prst="rect">
                  <a:avLst/>
                </a:prstGeom>
                <a:blipFill>
                  <a:blip r:embed="rId1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1F983B8-EE02-4334-9FCF-CC00C52BF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5505" y="2867905"/>
              <a:ext cx="830029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15">
                  <a:extLst>
                    <a:ext uri="{FF2B5EF4-FFF2-40B4-BE49-F238E27FC236}">
                      <a16:creationId xmlns:a16="http://schemas.microsoft.com/office/drawing/2014/main" id="{FBDA272E-BA9C-4873-88A1-F2F867BFAA2B}"/>
                    </a:ext>
                  </a:extLst>
                </p:cNvPr>
                <p:cNvSpPr txBox="1"/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0.0</m:t>
                        </m:r>
                      </m:oMath>
                    </m:oMathPara>
                  </a14:m>
                  <a:endParaRPr lang="en-US" sz="1600" baseline="-25000"/>
                </a:p>
              </p:txBody>
            </p:sp>
          </mc:Choice>
          <mc:Fallback xmlns="">
            <p:sp>
              <p:nvSpPr>
                <p:cNvPr id="222" name="TextBox 15">
                  <a:extLst>
                    <a:ext uri="{FF2B5EF4-FFF2-40B4-BE49-F238E27FC236}">
                      <a16:creationId xmlns:a16="http://schemas.microsoft.com/office/drawing/2014/main" id="{FBDA272E-BA9C-4873-88A1-F2F867BFA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0243" y="4895862"/>
                  <a:ext cx="530529" cy="37648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A41D3EC-CACD-42EC-9E13-D385E3166638}"/>
                </a:ext>
              </a:extLst>
            </p:cNvPr>
            <p:cNvGrpSpPr/>
            <p:nvPr/>
          </p:nvGrpSpPr>
          <p:grpSpPr>
            <a:xfrm>
              <a:off x="5408081" y="3518958"/>
              <a:ext cx="3185886" cy="552615"/>
              <a:chOff x="5408081" y="3518958"/>
              <a:chExt cx="3208565" cy="525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52">
                    <a:extLst>
                      <a:ext uri="{FF2B5EF4-FFF2-40B4-BE49-F238E27FC236}">
                        <a16:creationId xmlns:a16="http://schemas.microsoft.com/office/drawing/2014/main" id="{344C4400-873C-4E3A-ADD7-A5C6442E2602}"/>
                      </a:ext>
                    </a:extLst>
                  </p:cNvPr>
                  <p:cNvSpPr txBox="1"/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252" name="TextBox 52">
                    <a:extLst>
                      <a:ext uri="{FF2B5EF4-FFF2-40B4-BE49-F238E27FC236}">
                        <a16:creationId xmlns:a16="http://schemas.microsoft.com/office/drawing/2014/main" id="{344C4400-873C-4E3A-ADD7-A5C6442E26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8081" y="3518958"/>
                    <a:ext cx="2685142" cy="5254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TextBox 57">
                    <a:extLst>
                      <a:ext uri="{FF2B5EF4-FFF2-40B4-BE49-F238E27FC236}">
                        <a16:creationId xmlns:a16="http://schemas.microsoft.com/office/drawing/2014/main" id="{37075C2F-FFA1-45C3-ACB7-77C246893F22}"/>
                      </a:ext>
                    </a:extLst>
                  </p:cNvPr>
                  <p:cNvSpPr txBox="1"/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53" name="TextBox 57">
                    <a:extLst>
                      <a:ext uri="{FF2B5EF4-FFF2-40B4-BE49-F238E27FC236}">
                        <a16:creationId xmlns:a16="http://schemas.microsoft.com/office/drawing/2014/main" id="{37075C2F-FFA1-45C3-ACB7-77C246893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0034" y="3528786"/>
                    <a:ext cx="1436612" cy="48385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75BA1D22-4CEA-4430-8C66-B6F27A25EE07}"/>
                </a:ext>
              </a:extLst>
            </p:cNvPr>
            <p:cNvCxnSpPr/>
            <p:nvPr/>
          </p:nvCxnSpPr>
          <p:spPr>
            <a:xfrm flipH="1" flipV="1">
              <a:off x="6307190" y="3022572"/>
              <a:ext cx="709560" cy="72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A67E4A2-1563-4584-AD35-4AAEB67FC44F}"/>
                </a:ext>
              </a:extLst>
            </p:cNvPr>
            <p:cNvGrpSpPr/>
            <p:nvPr/>
          </p:nvGrpSpPr>
          <p:grpSpPr>
            <a:xfrm>
              <a:off x="5442552" y="1403502"/>
              <a:ext cx="3185886" cy="511821"/>
              <a:chOff x="5442552" y="1403502"/>
              <a:chExt cx="3208565" cy="4936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0" name="TextBox 52">
                    <a:extLst>
                      <a:ext uri="{FF2B5EF4-FFF2-40B4-BE49-F238E27FC236}">
                        <a16:creationId xmlns:a16="http://schemas.microsoft.com/office/drawing/2014/main" id="{EA449F0E-B3CE-41E3-8650-FCB5F90FF8B9}"/>
                      </a:ext>
                    </a:extLst>
                  </p:cNvPr>
                  <p:cNvSpPr txBox="1"/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250" name="TextBox 52">
                    <a:extLst>
                      <a:ext uri="{FF2B5EF4-FFF2-40B4-BE49-F238E27FC236}">
                        <a16:creationId xmlns:a16="http://schemas.microsoft.com/office/drawing/2014/main" id="{EA449F0E-B3CE-41E3-8650-FCB5F90FF8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2552" y="1403502"/>
                    <a:ext cx="2685142" cy="47788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2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1" name="TextBox 57">
                    <a:extLst>
                      <a:ext uri="{FF2B5EF4-FFF2-40B4-BE49-F238E27FC236}">
                        <a16:creationId xmlns:a16="http://schemas.microsoft.com/office/drawing/2014/main" id="{0ED8EC19-21B1-4510-9C0D-F6D6C8B8A7D5}"/>
                      </a:ext>
                    </a:extLst>
                  </p:cNvPr>
                  <p:cNvSpPr txBox="1"/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51" name="TextBox 57">
                    <a:extLst>
                      <a:ext uri="{FF2B5EF4-FFF2-40B4-BE49-F238E27FC236}">
                        <a16:creationId xmlns:a16="http://schemas.microsoft.com/office/drawing/2014/main" id="{0ED8EC19-21B1-4510-9C0D-F6D6C8B8A7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4505" y="1413330"/>
                    <a:ext cx="1436612" cy="48385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57">
                  <a:extLst>
                    <a:ext uri="{FF2B5EF4-FFF2-40B4-BE49-F238E27FC236}">
                      <a16:creationId xmlns:a16="http://schemas.microsoft.com/office/drawing/2014/main" id="{DA660EFF-E414-4D69-845F-75C8837856F1}"/>
                    </a:ext>
                  </a:extLst>
                </p:cNvPr>
                <p:cNvSpPr txBox="1"/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26" name="TextBox 57">
                  <a:extLst>
                    <a:ext uri="{FF2B5EF4-FFF2-40B4-BE49-F238E27FC236}">
                      <a16:creationId xmlns:a16="http://schemas.microsoft.com/office/drawing/2014/main" id="{DA660EFF-E414-4D69-845F-75C883785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544" y="2493886"/>
                  <a:ext cx="2175634" cy="511064"/>
                </a:xfrm>
                <a:prstGeom prst="rect">
                  <a:avLst/>
                </a:prstGeom>
                <a:blipFill>
                  <a:blip r:embed="rId23"/>
                  <a:stretch>
                    <a:fillRect l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57">
                  <a:extLst>
                    <a:ext uri="{FF2B5EF4-FFF2-40B4-BE49-F238E27FC236}">
                      <a16:creationId xmlns:a16="http://schemas.microsoft.com/office/drawing/2014/main" id="{62797BBA-8A13-4525-8C64-DB51EC187A09}"/>
                    </a:ext>
                  </a:extLst>
                </p:cNvPr>
                <p:cNvSpPr txBox="1"/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27" name="TextBox 57">
                  <a:extLst>
                    <a:ext uri="{FF2B5EF4-FFF2-40B4-BE49-F238E27FC236}">
                      <a16:creationId xmlns:a16="http://schemas.microsoft.com/office/drawing/2014/main" id="{62797BBA-8A13-4525-8C64-DB51EC187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087" y="1929645"/>
                  <a:ext cx="1988762" cy="511064"/>
                </a:xfrm>
                <a:prstGeom prst="rect">
                  <a:avLst/>
                </a:prstGeom>
                <a:blipFill>
                  <a:blip r:embed="rId24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57">
                  <a:extLst>
                    <a:ext uri="{FF2B5EF4-FFF2-40B4-BE49-F238E27FC236}">
                      <a16:creationId xmlns:a16="http://schemas.microsoft.com/office/drawing/2014/main" id="{943258BF-E8B3-4FC1-8487-D8D025CE3C28}"/>
                    </a:ext>
                  </a:extLst>
                </p:cNvPr>
                <p:cNvSpPr txBox="1"/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=0.27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28" name="TextBox 57">
                  <a:extLst>
                    <a:ext uri="{FF2B5EF4-FFF2-40B4-BE49-F238E27FC236}">
                      <a16:creationId xmlns:a16="http://schemas.microsoft.com/office/drawing/2014/main" id="{943258BF-E8B3-4FC1-8487-D8D025CE3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301" y="4134001"/>
                  <a:ext cx="927406" cy="285598"/>
                </a:xfrm>
                <a:prstGeom prst="rect">
                  <a:avLst/>
                </a:prstGeom>
                <a:blipFill>
                  <a:blip r:embed="rId25"/>
                  <a:stretch>
                    <a:fillRect l="-44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FFBA04C-AE20-42BC-A4DD-60A01F44328E}"/>
                </a:ext>
              </a:extLst>
            </p:cNvPr>
            <p:cNvGrpSpPr/>
            <p:nvPr/>
          </p:nvGrpSpPr>
          <p:grpSpPr>
            <a:xfrm>
              <a:off x="480785" y="694345"/>
              <a:ext cx="526336" cy="4589431"/>
              <a:chOff x="480785" y="694346"/>
              <a:chExt cx="384401" cy="31818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1">
                    <a:extLst>
                      <a:ext uri="{FF2B5EF4-FFF2-40B4-BE49-F238E27FC236}">
                        <a16:creationId xmlns:a16="http://schemas.microsoft.com/office/drawing/2014/main" id="{3EFD7461-4B14-496F-8ADE-3AB97DBB3F87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4" name="TextBox 1">
                    <a:extLst>
                      <a:ext uri="{FF2B5EF4-FFF2-40B4-BE49-F238E27FC236}">
                        <a16:creationId xmlns:a16="http://schemas.microsoft.com/office/drawing/2014/main" id="{3EFD7461-4B14-496F-8ADE-3AB97DBB3F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278546"/>
                    <a:ext cx="384401" cy="26080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TextBox 2">
                    <a:extLst>
                      <a:ext uri="{FF2B5EF4-FFF2-40B4-BE49-F238E27FC236}">
                        <a16:creationId xmlns:a16="http://schemas.microsoft.com/office/drawing/2014/main" id="{C8F58280-75D4-427D-8B8A-399B3CAE555B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5" name="TextBox 2">
                    <a:extLst>
                      <a:ext uri="{FF2B5EF4-FFF2-40B4-BE49-F238E27FC236}">
                        <a16:creationId xmlns:a16="http://schemas.microsoft.com/office/drawing/2014/main" id="{C8F58280-75D4-427D-8B8A-399B3CAE55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031146"/>
                    <a:ext cx="384401" cy="260803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TextBox 3">
                    <a:extLst>
                      <a:ext uri="{FF2B5EF4-FFF2-40B4-BE49-F238E27FC236}">
                        <a16:creationId xmlns:a16="http://schemas.microsoft.com/office/drawing/2014/main" id="{163A4837-C222-4E67-8773-10102E86A4AE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6" name="TextBox 3">
                    <a:extLst>
                      <a:ext uri="{FF2B5EF4-FFF2-40B4-BE49-F238E27FC236}">
                        <a16:creationId xmlns:a16="http://schemas.microsoft.com/office/drawing/2014/main" id="{163A4837-C222-4E67-8773-10102E86A4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694346"/>
                    <a:ext cx="384401" cy="260803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4">
                    <a:extLst>
                      <a:ext uri="{FF2B5EF4-FFF2-40B4-BE49-F238E27FC236}">
                        <a16:creationId xmlns:a16="http://schemas.microsoft.com/office/drawing/2014/main" id="{CDE00163-2385-4D08-B3BA-9CB1F1E57E8C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7" name="TextBox 4">
                    <a:extLst>
                      <a:ext uri="{FF2B5EF4-FFF2-40B4-BE49-F238E27FC236}">
                        <a16:creationId xmlns:a16="http://schemas.microsoft.com/office/drawing/2014/main" id="{CDE00163-2385-4D08-B3BA-9CB1F1E57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1862746"/>
                    <a:ext cx="384401" cy="260803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5">
                    <a:extLst>
                      <a:ext uri="{FF2B5EF4-FFF2-40B4-BE49-F238E27FC236}">
                        <a16:creationId xmlns:a16="http://schemas.microsoft.com/office/drawing/2014/main" id="{78977FB7-0AC4-4B41-ACEC-8E8B9DCC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8" name="TextBox 5">
                    <a:extLst>
                      <a:ext uri="{FF2B5EF4-FFF2-40B4-BE49-F238E27FC236}">
                        <a16:creationId xmlns:a16="http://schemas.microsoft.com/office/drawing/2014/main" id="{78977FB7-0AC4-4B41-ACEC-8E8B9DCC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2446946"/>
                    <a:ext cx="384401" cy="260803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6">
                    <a:extLst>
                      <a:ext uri="{FF2B5EF4-FFF2-40B4-BE49-F238E27FC236}">
                        <a16:creationId xmlns:a16="http://schemas.microsoft.com/office/drawing/2014/main" id="{9CB6F7BA-27B2-4F72-9303-04B983A96E56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1600" baseline="-25000"/>
                  </a:p>
                </p:txBody>
              </p:sp>
            </mc:Choice>
            <mc:Fallback xmlns="">
              <p:sp>
                <p:nvSpPr>
                  <p:cNvPr id="249" name="TextBox 6">
                    <a:extLst>
                      <a:ext uri="{FF2B5EF4-FFF2-40B4-BE49-F238E27FC236}">
                        <a16:creationId xmlns:a16="http://schemas.microsoft.com/office/drawing/2014/main" id="{9CB6F7BA-27B2-4F72-9303-04B983A96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85" y="3615346"/>
                    <a:ext cx="384401" cy="26080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4D042059-1648-47AA-A884-1845F09E0383}"/>
                </a:ext>
              </a:extLst>
            </p:cNvPr>
            <p:cNvGrpSpPr/>
            <p:nvPr/>
          </p:nvGrpSpPr>
          <p:grpSpPr>
            <a:xfrm>
              <a:off x="0" y="0"/>
              <a:ext cx="2254252" cy="640944"/>
              <a:chOff x="0" y="0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79">
                    <a:extLst>
                      <a:ext uri="{FF2B5EF4-FFF2-40B4-BE49-F238E27FC236}">
                        <a16:creationId xmlns:a16="http://schemas.microsoft.com/office/drawing/2014/main" id="{7FDC4E4E-D8E4-449E-A145-03AF87D7146D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𝑑𝑤</m:t>
                              </m:r>
                              <m:r>
                                <a:rPr lang="en-US" sz="16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2" name="TextBox 79">
                    <a:extLst>
                      <a:ext uri="{FF2B5EF4-FFF2-40B4-BE49-F238E27FC236}">
                        <a16:creationId xmlns:a16="http://schemas.microsoft.com/office/drawing/2014/main" id="{7FDC4E4E-D8E4-449E-A145-03AF87D714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0"/>
                    <a:ext cx="1005393" cy="60465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TextBox 57">
                    <a:extLst>
                      <a:ext uri="{FF2B5EF4-FFF2-40B4-BE49-F238E27FC236}">
                        <a16:creationId xmlns:a16="http://schemas.microsoft.com/office/drawing/2014/main" id="{5B9A52EF-B9A6-4960-9059-59B918CB7620}"/>
                      </a:ext>
                    </a:extLst>
                  </p:cNvPr>
                  <p:cNvSpPr txBox="1"/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3" name="TextBox 57">
                    <a:extLst>
                      <a:ext uri="{FF2B5EF4-FFF2-40B4-BE49-F238E27FC236}">
                        <a16:creationId xmlns:a16="http://schemas.microsoft.com/office/drawing/2014/main" id="{5B9A52EF-B9A6-4960-9059-59B918CB76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246" y="0"/>
                    <a:ext cx="1436612" cy="48385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6CAF19D-C32D-4D3D-A058-BD3B2DB0136E}"/>
                </a:ext>
              </a:extLst>
            </p:cNvPr>
            <p:cNvGrpSpPr/>
            <p:nvPr/>
          </p:nvGrpSpPr>
          <p:grpSpPr>
            <a:xfrm>
              <a:off x="4769759" y="5277757"/>
              <a:ext cx="2254252" cy="631872"/>
              <a:chOff x="4769757" y="5277757"/>
              <a:chExt cx="2267858" cy="6046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79">
                    <a:extLst>
                      <a:ext uri="{FF2B5EF4-FFF2-40B4-BE49-F238E27FC236}">
                        <a16:creationId xmlns:a16="http://schemas.microsoft.com/office/drawing/2014/main" id="{4876968F-B748-44D8-B408-DC7EAFFF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𝑑𝑏</m:t>
                              </m:r>
                            </m:den>
                          </m:f>
                        </m:oMath>
                      </m:oMathPara>
                    </a14:m>
                    <a:endParaRPr lang="en-US" sz="1600"/>
                  </a:p>
                </p:txBody>
              </p:sp>
            </mc:Choice>
            <mc:Fallback xmlns="">
              <p:sp>
                <p:nvSpPr>
                  <p:cNvPr id="240" name="TextBox 79">
                    <a:extLst>
                      <a:ext uri="{FF2B5EF4-FFF2-40B4-BE49-F238E27FC236}">
                        <a16:creationId xmlns:a16="http://schemas.microsoft.com/office/drawing/2014/main" id="{4876968F-B748-44D8-B408-DC7EAFFFF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9757" y="5277757"/>
                    <a:ext cx="1005393" cy="604658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TextBox 57">
                    <a:extLst>
                      <a:ext uri="{FF2B5EF4-FFF2-40B4-BE49-F238E27FC236}">
                        <a16:creationId xmlns:a16="http://schemas.microsoft.com/office/drawing/2014/main" id="{DE412112-BDFC-4839-BA46-1B5B4B5E81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wrap="square" lIns="0" tIns="0" rIns="0" bIns="0" rtlCol="0" anchor="t">
                    <a:spAutoFit/>
                  </a:bodyPr>
                  <a:lstStyle>
                    <a:lvl1pPr marL="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41" name="TextBox 57">
                    <a:extLst>
                      <a:ext uri="{FF2B5EF4-FFF2-40B4-BE49-F238E27FC236}">
                        <a16:creationId xmlns:a16="http://schemas.microsoft.com/office/drawing/2014/main" id="{DE412112-BDFC-4839-BA46-1B5B4B5E8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1003" y="5277757"/>
                    <a:ext cx="1436612" cy="48385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57">
                  <a:extLst>
                    <a:ext uri="{FF2B5EF4-FFF2-40B4-BE49-F238E27FC236}">
                      <a16:creationId xmlns:a16="http://schemas.microsoft.com/office/drawing/2014/main" id="{A5C4E111-FFB1-4B8E-A609-999F57ADC5BF}"/>
                    </a:ext>
                  </a:extLst>
                </p:cNvPr>
                <p:cNvSpPr txBox="1"/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wrap="square" lIns="0" tIns="0" rIns="0" bIns="0" rtlCol="0" anchor="t">
                  <a:noAutofit/>
                </a:bodyPr>
                <a:lstStyle>
                  <a:lvl1pPr marL="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232" name="TextBox 57">
                  <a:extLst>
                    <a:ext uri="{FF2B5EF4-FFF2-40B4-BE49-F238E27FC236}">
                      <a16:creationId xmlns:a16="http://schemas.microsoft.com/office/drawing/2014/main" id="{A5C4E111-FFB1-4B8E-A609-999F57ADC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809" y="5411258"/>
                  <a:ext cx="922870" cy="276527"/>
                </a:xfrm>
                <a:prstGeom prst="rect">
                  <a:avLst/>
                </a:prstGeom>
                <a:blipFill>
                  <a:blip r:embed="rId36"/>
                  <a:stretch>
                    <a:fillRect l="-4545"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0DB5F55F-BE5A-4D01-95FF-214522EE1115}"/>
                </a:ext>
              </a:extLst>
            </p:cNvPr>
            <p:cNvCxnSpPr/>
            <p:nvPr/>
          </p:nvCxnSpPr>
          <p:spPr>
            <a:xfrm>
              <a:off x="5630636" y="3693886"/>
              <a:ext cx="0" cy="93435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90AC6D50-8B86-4AA1-82FE-34671056FEC4}"/>
                </a:ext>
              </a:extLst>
            </p:cNvPr>
            <p:cNvCxnSpPr/>
            <p:nvPr/>
          </p:nvCxnSpPr>
          <p:spPr>
            <a:xfrm flipH="1" flipV="1">
              <a:off x="2714171" y="1961242"/>
              <a:ext cx="1719037" cy="79828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0E9BF631-F7A9-45A0-B9CD-3BA77D5D378C}"/>
                </a:ext>
              </a:extLst>
            </p:cNvPr>
            <p:cNvCxnSpPr/>
            <p:nvPr/>
          </p:nvCxnSpPr>
          <p:spPr>
            <a:xfrm flipH="1" flipV="1">
              <a:off x="2685142" y="1170215"/>
              <a:ext cx="1575707" cy="13080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2ADE16D1-5F77-46E2-B5FC-550BA2C0A438}"/>
                </a:ext>
              </a:extLst>
            </p:cNvPr>
            <p:cNvCxnSpPr/>
            <p:nvPr/>
          </p:nvCxnSpPr>
          <p:spPr>
            <a:xfrm flipH="1" flipV="1">
              <a:off x="2764971" y="2737758"/>
              <a:ext cx="1477736" cy="12155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D645F43D-53F9-4A17-82CC-0054E79A5784}"/>
                </a:ext>
              </a:extLst>
            </p:cNvPr>
            <p:cNvCxnSpPr/>
            <p:nvPr/>
          </p:nvCxnSpPr>
          <p:spPr>
            <a:xfrm flipH="1">
              <a:off x="2786742" y="3058885"/>
              <a:ext cx="1546680" cy="48078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E5A9FAD9-48D3-4B98-A495-31BF9AA3C0C9}"/>
                </a:ext>
              </a:extLst>
            </p:cNvPr>
            <p:cNvCxnSpPr/>
            <p:nvPr/>
          </p:nvCxnSpPr>
          <p:spPr>
            <a:xfrm flipH="1">
              <a:off x="2857500" y="3358242"/>
              <a:ext cx="1367064" cy="98697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91D971C8-9E17-4FA4-8851-12DAF7E3A4C1}"/>
                </a:ext>
              </a:extLst>
            </p:cNvPr>
            <p:cNvCxnSpPr/>
            <p:nvPr/>
          </p:nvCxnSpPr>
          <p:spPr>
            <a:xfrm flipH="1">
              <a:off x="2932794" y="3376385"/>
              <a:ext cx="1582055" cy="17290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Layer 1 – neuron 3 -  backward propagation  </a:t>
            </a:r>
          </a:p>
        </p:txBody>
      </p:sp>
    </p:spTree>
    <p:extLst>
      <p:ext uri="{BB962C8B-B14F-4D97-AF65-F5344CB8AC3E}">
        <p14:creationId xmlns:p14="http://schemas.microsoft.com/office/powerpoint/2010/main" val="282437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7ADB-8304-4752-8F65-F889AF48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Shallow neural network – all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2">
                <a:extLst>
                  <a:ext uri="{FF2B5EF4-FFF2-40B4-BE49-F238E27FC236}">
                    <a16:creationId xmlns:a16="http://schemas.microsoft.com/office/drawing/2014/main" id="{0D15B17A-439F-440C-BBA6-CF04F0C170CD}"/>
                  </a:ext>
                </a:extLst>
              </p:cNvPr>
              <p:cNvSpPr txBox="1"/>
              <p:nvPr/>
            </p:nvSpPr>
            <p:spPr>
              <a:xfrm>
                <a:off x="549463" y="3095719"/>
                <a:ext cx="5561459" cy="36933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𝑑𝑤</m:t>
                          </m:r>
                          <m:r>
                            <a:rPr lang="en-US" sz="1600" b="0" i="1" baseline="-250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1600" baseline="0" dirty="0"/>
              </a:p>
            </p:txBody>
          </p:sp>
        </mc:Choice>
        <mc:Fallback xmlns="">
          <p:sp>
            <p:nvSpPr>
              <p:cNvPr id="15" name="TextBox 82">
                <a:extLst>
                  <a:ext uri="{FF2B5EF4-FFF2-40B4-BE49-F238E27FC236}">
                    <a16:creationId xmlns:a16="http://schemas.microsoft.com/office/drawing/2014/main" id="{0D15B17A-439F-440C-BBA6-CF04F0C1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63" y="3095719"/>
                <a:ext cx="5561459" cy="369332"/>
              </a:xfrm>
              <a:prstGeom prst="rect">
                <a:avLst/>
              </a:prstGeom>
              <a:blipFill>
                <a:blip r:embed="rId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83">
                <a:extLst>
                  <a:ext uri="{FF2B5EF4-FFF2-40B4-BE49-F238E27FC236}">
                    <a16:creationId xmlns:a16="http://schemas.microsoft.com/office/drawing/2014/main" id="{570BD3F1-5B50-4EC2-850A-7205BD1456C1}"/>
                  </a:ext>
                </a:extLst>
              </p:cNvPr>
              <p:cNvSpPr txBox="1"/>
              <p:nvPr/>
            </p:nvSpPr>
            <p:spPr>
              <a:xfrm>
                <a:off x="549463" y="3850878"/>
                <a:ext cx="4143324" cy="61554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no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83">
                <a:extLst>
                  <a:ext uri="{FF2B5EF4-FFF2-40B4-BE49-F238E27FC236}">
                    <a16:creationId xmlns:a16="http://schemas.microsoft.com/office/drawing/2014/main" id="{570BD3F1-5B50-4EC2-850A-7205BD145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63" y="3850878"/>
                <a:ext cx="4143324" cy="615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6BC8C6-3A3F-4F1A-B0F5-97C8F5C7B8CB}"/>
              </a:ext>
            </a:extLst>
          </p:cNvPr>
          <p:cNvSpPr txBox="1"/>
          <p:nvPr/>
        </p:nvSpPr>
        <p:spPr>
          <a:xfrm>
            <a:off x="549463" y="993714"/>
            <a:ext cx="5953760" cy="178459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/>
              <a:t>Repeat for all observations</a:t>
            </a:r>
          </a:p>
          <a:p>
            <a:pPr>
              <a:lnSpc>
                <a:spcPct val="250000"/>
              </a:lnSpc>
            </a:pPr>
            <a:r>
              <a:rPr lang="en-US" sz="1600" dirty="0"/>
              <a:t>Calculated average Loss and gradients</a:t>
            </a:r>
          </a:p>
          <a:p>
            <a:pPr>
              <a:lnSpc>
                <a:spcPct val="250000"/>
              </a:lnSpc>
            </a:pPr>
            <a:r>
              <a:rPr lang="en-US" sz="1600" dirty="0"/>
              <a:t>Update weights for all layers x neurons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DBE9C-D88D-48B1-911B-4CA369A8C2AF}"/>
              </a:ext>
            </a:extLst>
          </p:cNvPr>
          <p:cNvSpPr txBox="1"/>
          <p:nvPr/>
        </p:nvSpPr>
        <p:spPr>
          <a:xfrm>
            <a:off x="549463" y="4676534"/>
            <a:ext cx="5953760" cy="55348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dirty="0"/>
              <a:t>Repeat for each epochs</a:t>
            </a:r>
          </a:p>
        </p:txBody>
      </p:sp>
    </p:spTree>
    <p:extLst>
      <p:ext uri="{BB962C8B-B14F-4D97-AF65-F5344CB8AC3E}">
        <p14:creationId xmlns:p14="http://schemas.microsoft.com/office/powerpoint/2010/main" val="74534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Binary Classification problem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77F62C1-5519-41E0-8CF6-0640438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47340"/>
              </p:ext>
            </p:extLst>
          </p:nvPr>
        </p:nvGraphicFramePr>
        <p:xfrm>
          <a:off x="337337" y="1998818"/>
          <a:ext cx="11517320" cy="38939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39665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  <a:gridCol w="1057631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1349224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Owen Harris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7.25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John Bradley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71.28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Miss.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Laina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Heikkinen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7.93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Jacques Heath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53.10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William Henry Allen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8.05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C5E8B3-765D-4A68-8187-EDC4597CB94E}"/>
              </a:ext>
            </a:extLst>
          </p:cNvPr>
          <p:cNvSpPr txBox="1"/>
          <p:nvPr/>
        </p:nvSpPr>
        <p:spPr>
          <a:xfrm>
            <a:off x="416560" y="6138180"/>
            <a:ext cx="901192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https://web.stanford.edu/class/archive/cs/cs109/cs109.1166/problem12.html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42BD-5E6A-40D8-8C1E-677F1ABEB4C7}"/>
              </a:ext>
            </a:extLst>
          </p:cNvPr>
          <p:cNvSpPr txBox="1"/>
          <p:nvPr/>
        </p:nvSpPr>
        <p:spPr>
          <a:xfrm>
            <a:off x="337336" y="963660"/>
            <a:ext cx="8197063" cy="353943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2000" dirty="0"/>
              <a:t>Predict if a passenger survived the sinking of the Titanic or not.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D0EF7-86CB-4642-A799-52FA5F2D9F2C}"/>
              </a:ext>
            </a:extLst>
          </p:cNvPr>
          <p:cNvSpPr txBox="1"/>
          <p:nvPr/>
        </p:nvSpPr>
        <p:spPr>
          <a:xfrm>
            <a:off x="416560" y="1584960"/>
            <a:ext cx="314960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b="1" u="sng" dirty="0"/>
              <a:t>Dataset:</a:t>
            </a:r>
            <a:r>
              <a:rPr lang="en-US" sz="1600" dirty="0"/>
              <a:t> 887 passengers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407951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If we don’t have any features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77F62C1-5519-41E0-8CF6-0640438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509571"/>
              </p:ext>
            </p:extLst>
          </p:nvPr>
        </p:nvGraphicFramePr>
        <p:xfrm>
          <a:off x="337337" y="1297778"/>
          <a:ext cx="1439665" cy="38939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39665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763CB24-94D3-40AD-A961-E66FA8AEC9C0}"/>
              </a:ext>
            </a:extLst>
          </p:cNvPr>
          <p:cNvSpPr/>
          <p:nvPr/>
        </p:nvSpPr>
        <p:spPr>
          <a:xfrm>
            <a:off x="2600960" y="2518950"/>
            <a:ext cx="1706880" cy="10160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D9253-1F94-4BFE-A09D-0A39CC5DEBC9}"/>
              </a:ext>
            </a:extLst>
          </p:cNvPr>
          <p:cNvSpPr txBox="1"/>
          <p:nvPr/>
        </p:nvSpPr>
        <p:spPr>
          <a:xfrm>
            <a:off x="6441440" y="1413099"/>
            <a:ext cx="1625600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b="1" dirty="0"/>
              <a:t>Total Passengers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8A335-1D0F-4332-8763-46E582E350EA}"/>
              </a:ext>
            </a:extLst>
          </p:cNvPr>
          <p:cNvSpPr txBox="1"/>
          <p:nvPr/>
        </p:nvSpPr>
        <p:spPr>
          <a:xfrm>
            <a:off x="6664960" y="2090708"/>
            <a:ext cx="119888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dirty="0"/>
              <a:t>887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7247FA-7C9D-41B5-8F4E-9217ADA7DBC5}"/>
              </a:ext>
            </a:extLst>
          </p:cNvPr>
          <p:cNvGrpSpPr/>
          <p:nvPr/>
        </p:nvGrpSpPr>
        <p:grpSpPr>
          <a:xfrm>
            <a:off x="5770880" y="3301270"/>
            <a:ext cx="3017520" cy="1017522"/>
            <a:chOff x="5770880" y="2518950"/>
            <a:chExt cx="3017520" cy="101752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9CD402-16C0-4EFB-818A-D180E4774B34}"/>
                </a:ext>
              </a:extLst>
            </p:cNvPr>
            <p:cNvCxnSpPr/>
            <p:nvPr/>
          </p:nvCxnSpPr>
          <p:spPr>
            <a:xfrm flipH="1">
              <a:off x="6664960" y="2518950"/>
              <a:ext cx="589280" cy="5892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A818A6E-E4E0-40B4-AC9C-CAA9B5DFC3F8}"/>
                </a:ext>
              </a:extLst>
            </p:cNvPr>
            <p:cNvCxnSpPr>
              <a:cxnSpLocks/>
            </p:cNvCxnSpPr>
            <p:nvPr/>
          </p:nvCxnSpPr>
          <p:spPr>
            <a:xfrm>
              <a:off x="7264400" y="2518950"/>
              <a:ext cx="711200" cy="58928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ADB9FA-F8EF-4DAB-85D2-8AE128901187}"/>
                </a:ext>
              </a:extLst>
            </p:cNvPr>
            <p:cNvSpPr txBox="1"/>
            <p:nvPr/>
          </p:nvSpPr>
          <p:spPr>
            <a:xfrm>
              <a:off x="5770880" y="3244084"/>
              <a:ext cx="16256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b="1" dirty="0"/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EBA734-3023-4C14-BDE2-C9C6E938ED47}"/>
                </a:ext>
              </a:extLst>
            </p:cNvPr>
            <p:cNvSpPr txBox="1"/>
            <p:nvPr/>
          </p:nvSpPr>
          <p:spPr>
            <a:xfrm>
              <a:off x="7162800" y="3244084"/>
              <a:ext cx="1625600" cy="292388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n-US" sz="1600" b="1" dirty="0"/>
                <a:t>No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53F336-542C-49F2-A49B-6DA3937EAC67}"/>
              </a:ext>
            </a:extLst>
          </p:cNvPr>
          <p:cNvSpPr txBox="1"/>
          <p:nvPr/>
        </p:nvSpPr>
        <p:spPr>
          <a:xfrm>
            <a:off x="6451600" y="2626807"/>
            <a:ext cx="162560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b="1" dirty="0"/>
              <a:t>Survived?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4FFB7F-9190-47BB-89A9-B3322F40D668}"/>
              </a:ext>
            </a:extLst>
          </p:cNvPr>
          <p:cNvSpPr txBox="1"/>
          <p:nvPr/>
        </p:nvSpPr>
        <p:spPr>
          <a:xfrm>
            <a:off x="5963920" y="4454646"/>
            <a:ext cx="119888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dirty="0"/>
              <a:t>342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D95DDE-0B97-4B4D-BE05-60A008157000}"/>
              </a:ext>
            </a:extLst>
          </p:cNvPr>
          <p:cNvSpPr txBox="1"/>
          <p:nvPr/>
        </p:nvSpPr>
        <p:spPr>
          <a:xfrm>
            <a:off x="7376160" y="4454646"/>
            <a:ext cx="119888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dirty="0"/>
              <a:t>545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9B8789-A49C-42FA-95DC-36146A9058C2}"/>
              </a:ext>
            </a:extLst>
          </p:cNvPr>
          <p:cNvSpPr txBox="1"/>
          <p:nvPr/>
        </p:nvSpPr>
        <p:spPr>
          <a:xfrm>
            <a:off x="9519920" y="2088198"/>
            <a:ext cx="1625600" cy="538609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n-US" sz="1600" b="1" dirty="0"/>
              <a:t>Probably Survived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2DB2C-F913-4CD3-BAC6-67741C2249B9}"/>
                  </a:ext>
                </a:extLst>
              </p:cNvPr>
              <p:cNvSpPr txBox="1"/>
              <p:nvPr/>
            </p:nvSpPr>
            <p:spPr>
              <a:xfrm>
                <a:off x="9431225" y="2903022"/>
                <a:ext cx="200619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887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=0.39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42DB2C-F913-4CD3-BAC6-67741C22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225" y="2903022"/>
                <a:ext cx="2006190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04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20" grpId="0"/>
      <p:bldP spid="22" grpId="0"/>
      <p:bldP spid="23" grpId="0"/>
      <p:bldP spid="2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Binary Classification problem – with features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77F62C1-5519-41E0-8CF6-064043846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8695"/>
              </p:ext>
            </p:extLst>
          </p:nvPr>
        </p:nvGraphicFramePr>
        <p:xfrm>
          <a:off x="337337" y="1582258"/>
          <a:ext cx="1439665" cy="38939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39665">
                  <a:extLst>
                    <a:ext uri="{9D8B030D-6E8A-4147-A177-3AD203B41FA5}">
                      <a16:colId xmlns:a16="http://schemas.microsoft.com/office/drawing/2014/main" val="1939986538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Survived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521A8C-7ACE-48E7-B442-1BBD0EF61170}"/>
                  </a:ext>
                </a:extLst>
              </p:cNvPr>
              <p:cNvSpPr txBox="1"/>
              <p:nvPr/>
            </p:nvSpPr>
            <p:spPr>
              <a:xfrm>
                <a:off x="862436" y="996934"/>
                <a:ext cx="194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521A8C-7ACE-48E7-B442-1BBD0EF6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36" y="996934"/>
                <a:ext cx="194733" cy="276999"/>
              </a:xfrm>
              <a:prstGeom prst="rect">
                <a:avLst/>
              </a:prstGeom>
              <a:blipFill>
                <a:blip r:embed="rId2"/>
                <a:stretch>
                  <a:fillRect l="-28125" r="-25000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18ED00A-E16B-41CB-9A6A-57DFB301B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92715"/>
              </p:ext>
            </p:extLst>
          </p:nvPr>
        </p:nvGraphicFramePr>
        <p:xfrm>
          <a:off x="1993417" y="1582258"/>
          <a:ext cx="10077655" cy="38939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57631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1349224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Owen Harris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7.25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John Bradley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71.28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Miss.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Laina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Heikkinen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7.93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Jacques Heath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53.10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William Henry Allen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8.05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38E3C-03F3-474C-9D56-50B28969CCF4}"/>
                  </a:ext>
                </a:extLst>
              </p:cNvPr>
              <p:cNvSpPr txBox="1"/>
              <p:nvPr/>
            </p:nvSpPr>
            <p:spPr>
              <a:xfrm>
                <a:off x="6084676" y="996934"/>
                <a:ext cx="1947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38E3C-03F3-474C-9D56-50B28969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676" y="996934"/>
                <a:ext cx="194733" cy="276999"/>
              </a:xfrm>
              <a:prstGeom prst="rect">
                <a:avLst/>
              </a:prstGeom>
              <a:blipFill>
                <a:blip r:embed="rId3"/>
                <a:stretch>
                  <a:fillRect l="-31250" r="-3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2C63E9-180A-489D-89C0-94C9CD7A1877}"/>
                  </a:ext>
                </a:extLst>
              </p:cNvPr>
              <p:cNvSpPr txBox="1"/>
              <p:nvPr/>
            </p:nvSpPr>
            <p:spPr>
              <a:xfrm>
                <a:off x="4168345" y="5753081"/>
                <a:ext cx="24342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4000" dirty="0" err="1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2C63E9-180A-489D-89C0-94C9CD7A1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5" y="5753081"/>
                <a:ext cx="243425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2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D22156-32E2-4DCE-AC41-D89045A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44" y="343900"/>
            <a:ext cx="11517313" cy="344710"/>
          </a:xfrm>
        </p:spPr>
        <p:txBody>
          <a:bodyPr/>
          <a:lstStyle/>
          <a:p>
            <a:r>
              <a:rPr lang="en-US" dirty="0"/>
              <a:t>How to use features?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18ED00A-E16B-41CB-9A6A-57DFB301B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60160"/>
              </p:ext>
            </p:extLst>
          </p:nvPr>
        </p:nvGraphicFramePr>
        <p:xfrm>
          <a:off x="855497" y="1450178"/>
          <a:ext cx="10077655" cy="389398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57631">
                  <a:extLst>
                    <a:ext uri="{9D8B030D-6E8A-4147-A177-3AD203B41FA5}">
                      <a16:colId xmlns:a16="http://schemas.microsoft.com/office/drawing/2014/main" val="5501823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970424559"/>
                    </a:ext>
                  </a:extLst>
                </a:gridCol>
                <a:gridCol w="1280164">
                  <a:extLst>
                    <a:ext uri="{9D8B030D-6E8A-4147-A177-3AD203B41FA5}">
                      <a16:colId xmlns:a16="http://schemas.microsoft.com/office/drawing/2014/main" val="532537145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3914606192"/>
                    </a:ext>
                  </a:extLst>
                </a:gridCol>
                <a:gridCol w="1439665">
                  <a:extLst>
                    <a:ext uri="{9D8B030D-6E8A-4147-A177-3AD203B41FA5}">
                      <a16:colId xmlns:a16="http://schemas.microsoft.com/office/drawing/2014/main" val="2537895280"/>
                    </a:ext>
                  </a:extLst>
                </a:gridCol>
                <a:gridCol w="1530106">
                  <a:extLst>
                    <a:ext uri="{9D8B030D-6E8A-4147-A177-3AD203B41FA5}">
                      <a16:colId xmlns:a16="http://schemas.microsoft.com/office/drawing/2014/main" val="3216582487"/>
                    </a:ext>
                  </a:extLst>
                </a:gridCol>
                <a:gridCol w="1349224">
                  <a:extLst>
                    <a:ext uri="{9D8B030D-6E8A-4147-A177-3AD203B41FA5}">
                      <a16:colId xmlns:a16="http://schemas.microsoft.com/office/drawing/2014/main" val="1120470120"/>
                    </a:ext>
                  </a:extLst>
                </a:gridCol>
              </a:tblGrid>
              <a:tr h="6489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Pclass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Siblings/Spouses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Parents/Children Aboard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Fare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0113257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Owen Harris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Braund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7.25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4714719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John Bradley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71.28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1759570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Miss.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Laina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Heikkinen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7.93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992601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Jacques Heath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53.10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59929867"/>
                  </a:ext>
                </a:extLst>
              </a:tr>
              <a:tr h="6489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William Henry Allen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8.05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3272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38E3C-03F3-474C-9D56-50B28969CCF4}"/>
                  </a:ext>
                </a:extLst>
              </p:cNvPr>
              <p:cNvSpPr txBox="1"/>
              <p:nvPr/>
            </p:nvSpPr>
            <p:spPr>
              <a:xfrm>
                <a:off x="5099156" y="996934"/>
                <a:ext cx="1947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 err="1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38E3C-03F3-474C-9D56-50B28969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156" y="996934"/>
                <a:ext cx="194733" cy="276999"/>
              </a:xfrm>
              <a:prstGeom prst="rect">
                <a:avLst/>
              </a:prstGeom>
              <a:blipFill>
                <a:blip r:embed="rId2"/>
                <a:stretch>
                  <a:fillRect l="-31250" r="-31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DBA715-693D-49E7-B78D-DA68F1329DAA}"/>
              </a:ext>
            </a:extLst>
          </p:cNvPr>
          <p:cNvSpPr txBox="1"/>
          <p:nvPr/>
        </p:nvSpPr>
        <p:spPr>
          <a:xfrm>
            <a:off x="855497" y="5633592"/>
            <a:ext cx="649224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Let’s apply sum weights to each feature and add them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6F984-0A37-4FFD-8B92-34A0FD3C15AD}"/>
              </a:ext>
            </a:extLst>
          </p:cNvPr>
          <p:cNvSpPr txBox="1"/>
          <p:nvPr/>
        </p:nvSpPr>
        <p:spPr>
          <a:xfrm>
            <a:off x="855497" y="5990014"/>
            <a:ext cx="649224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But we can’t use name and gender as is..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7DAE4-A236-4C93-98FF-5E4380A256E9}"/>
              </a:ext>
            </a:extLst>
          </p:cNvPr>
          <p:cNvSpPr txBox="1"/>
          <p:nvPr/>
        </p:nvSpPr>
        <p:spPr>
          <a:xfrm>
            <a:off x="855497" y="6346436"/>
            <a:ext cx="6492240" cy="29238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Let’s remove name and use female = 1 and male = 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C9E185-A99B-40CD-B1D6-4209E409E53F}"/>
              </a:ext>
            </a:extLst>
          </p:cNvPr>
          <p:cNvSpPr/>
          <p:nvPr/>
        </p:nvSpPr>
        <p:spPr>
          <a:xfrm>
            <a:off x="1737360" y="1030684"/>
            <a:ext cx="3942080" cy="4538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9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Title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Applied intelligence POT_2020 -Cover compressed" id="{99279403-5980-49E1-B0D9-E59D4E561A87}" vid="{B36DCAD3-70AA-400C-AC31-389993E30FED}"/>
    </a:ext>
  </a:extLst>
</a:theme>
</file>

<file path=ppt/theme/theme2.xml><?xml version="1.0" encoding="utf-8"?>
<a:theme xmlns:a="http://schemas.openxmlformats.org/drawingml/2006/main" name="Appliled Intelligence PoT">
  <a:themeElements>
    <a:clrScheme name="Accenture Operations April 201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00BAFF"/>
      </a:accent1>
      <a:accent2>
        <a:srgbClr val="008EFF"/>
      </a:accent2>
      <a:accent3>
        <a:srgbClr val="004DFF"/>
      </a:accent3>
      <a:accent4>
        <a:srgbClr val="BEBEBE"/>
      </a:accent4>
      <a:accent5>
        <a:srgbClr val="969696"/>
      </a:accent5>
      <a:accent6>
        <a:srgbClr val="5A5A5A"/>
      </a:accent6>
      <a:hlink>
        <a:srgbClr val="5A5A5A"/>
      </a:hlink>
      <a:folHlink>
        <a:srgbClr val="969696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pplied intelligence POT_2020 -Cover compressed" id="{99279403-5980-49E1-B0D9-E59D4E561A87}" vid="{FA3E19C0-4916-4463-9743-CADE34B399A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4B955A4B286409E3D789080D74D10" ma:contentTypeVersion="13" ma:contentTypeDescription="Create a new document." ma:contentTypeScope="" ma:versionID="0836a1ab1695032792aae64b68cb3d6d">
  <xsd:schema xmlns:xsd="http://www.w3.org/2001/XMLSchema" xmlns:xs="http://www.w3.org/2001/XMLSchema" xmlns:p="http://schemas.microsoft.com/office/2006/metadata/properties" xmlns:ns3="89eaaf7a-9ed2-446d-936d-926a3c0f9a7e" xmlns:ns4="1cd02f13-c3fb-4ca1-b882-69d4780840ae" targetNamespace="http://schemas.microsoft.com/office/2006/metadata/properties" ma:root="true" ma:fieldsID="a7789a19da8e4b257224bfb33ea890be" ns3:_="" ns4:_="">
    <xsd:import namespace="89eaaf7a-9ed2-446d-936d-926a3c0f9a7e"/>
    <xsd:import namespace="1cd02f13-c3fb-4ca1-b882-69d4780840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eaaf7a-9ed2-446d-936d-926a3c0f9a7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02f13-c3fb-4ca1-b882-69d4780840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EF0055-5DD8-44BE-BF8B-6B71F2FA5A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eaaf7a-9ed2-446d-936d-926a3c0f9a7e"/>
    <ds:schemaRef ds:uri="1cd02f13-c3fb-4ca1-b882-69d4780840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17D461-A40F-45CA-A300-DA2358D241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187570-AF46-4B47-AF31-63D8188F8AE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7128</TotalTime>
  <Words>2654</Words>
  <Application>Microsoft Office PowerPoint</Application>
  <PresentationFormat>Widescreen</PresentationFormat>
  <Paragraphs>1136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Cambria Math</vt:lpstr>
      <vt:lpstr>Graphik</vt:lpstr>
      <vt:lpstr>Graphik Black</vt:lpstr>
      <vt:lpstr>Title</vt:lpstr>
      <vt:lpstr>Appliled Intelligence PoT</vt:lpstr>
      <vt:lpstr>Artificial neural networks</vt:lpstr>
      <vt:lpstr>Training format</vt:lpstr>
      <vt:lpstr>Agenda for ann series</vt:lpstr>
      <vt:lpstr>Agenda for ann series</vt:lpstr>
      <vt:lpstr>PowerPoint Presentation</vt:lpstr>
      <vt:lpstr>Binary Classification problem</vt:lpstr>
      <vt:lpstr>If we don’t have any features</vt:lpstr>
      <vt:lpstr>Binary Classification problem – with features</vt:lpstr>
      <vt:lpstr>How to use features?</vt:lpstr>
      <vt:lpstr>But even if we get prediction how to evaluate?</vt:lpstr>
      <vt:lpstr>PowerPoint Presentation</vt:lpstr>
      <vt:lpstr>Perceptron</vt:lpstr>
      <vt:lpstr>Prediction should be 0 or 1</vt:lpstr>
      <vt:lpstr>Can we do better?</vt:lpstr>
      <vt:lpstr>Why e "?"</vt:lpstr>
      <vt:lpstr>Random initialization of weights</vt:lpstr>
      <vt:lpstr>Perceptron – loss function</vt:lpstr>
      <vt:lpstr>How to minimize loss?</vt:lpstr>
      <vt:lpstr>How to update weights?</vt:lpstr>
      <vt:lpstr>PowerPoint Presentation</vt:lpstr>
      <vt:lpstr>derivative</vt:lpstr>
      <vt:lpstr>Derivative - polynomial</vt:lpstr>
      <vt:lpstr>Derivative – sum rule</vt:lpstr>
      <vt:lpstr>Derivative – product rule</vt:lpstr>
      <vt:lpstr>Derivative of  e^x  "and" ln(x)</vt:lpstr>
      <vt:lpstr>Derivative – chain Rule using ln(x^2) </vt:lpstr>
      <vt:lpstr>PowerPoint Presentation</vt:lpstr>
      <vt:lpstr>Perceptron – Learning</vt:lpstr>
      <vt:lpstr>Perceptron - Learning </vt:lpstr>
      <vt:lpstr>Derivative of sigmoid function</vt:lpstr>
      <vt:lpstr>Perceptron – Learning of 1st training obs </vt:lpstr>
      <vt:lpstr>PowerPoint Presentation</vt:lpstr>
      <vt:lpstr>Perceptron – Learning of 2nd training obs </vt:lpstr>
      <vt:lpstr>Perceptron – all observations</vt:lpstr>
      <vt:lpstr>Perceptron – all observations</vt:lpstr>
      <vt:lpstr>Perceptron – model history</vt:lpstr>
      <vt:lpstr>Perceptron – model predictions on test data</vt:lpstr>
      <vt:lpstr>Perceptron – model predictions on test data</vt:lpstr>
      <vt:lpstr>Perceptron – model predictions on test data</vt:lpstr>
      <vt:lpstr>PowerPoint Presentation</vt:lpstr>
      <vt:lpstr>PowerPoint Presentation</vt:lpstr>
      <vt:lpstr>Shallow neural network -  forward prop</vt:lpstr>
      <vt:lpstr>LAYER 1 – NEURON 1 -  forward propagation  </vt:lpstr>
      <vt:lpstr>LAYER 1 – NEURON 2 -  forward propagation  </vt:lpstr>
      <vt:lpstr>LAYER 1 – NEURON 3-  forward propagation  </vt:lpstr>
      <vt:lpstr>Output layer-  forward propagation  </vt:lpstr>
      <vt:lpstr>PowerPoint Presentation</vt:lpstr>
      <vt:lpstr>Output layer-  backward propagation  </vt:lpstr>
      <vt:lpstr>Layer 1 – neuron 1-  backward propagation  </vt:lpstr>
      <vt:lpstr>Layer 1 – neuron 2-  backward propagation  </vt:lpstr>
      <vt:lpstr>Layer 1 – neuron 3 -  backward propagation  </vt:lpstr>
      <vt:lpstr>Shallow neural network – all observations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Kale, Sandeep</dc:creator>
  <cp:lastModifiedBy>Guggilla, Chinnappa</cp:lastModifiedBy>
  <cp:revision>103</cp:revision>
  <dcterms:created xsi:type="dcterms:W3CDTF">2020-07-08T06:01:39Z</dcterms:created>
  <dcterms:modified xsi:type="dcterms:W3CDTF">2020-09-14T04:55:26Z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0x010100BF24B955A4B286409E3D789080D74D10</vt:lpwstr>
  </property>
</Properties>
</file>